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MasterView">
  <p:normalViewPr horzBarState="maximized">
    <p:restoredLeft sz="16006" autoAdjust="0"/>
    <p:restoredTop sz="94660"/>
  </p:normalViewPr>
  <p:slideViewPr>
    <p:cSldViewPr snapToGrid="0">
      <p:cViewPr varScale="1">
        <p:scale>
          <a:sx n="86" d="100"/>
          <a:sy n="86" d="100"/>
        </p:scale>
        <p:origin x="207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" Type="http://schemas.openxmlformats.org/officeDocument/2006/relationships/slide" Target="slides/slide1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" Type="http://schemas.openxmlformats.org/officeDocument/2006/relationships/presProps" Target="presProps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" Type="http://schemas.openxmlformats.org/officeDocument/2006/relationships/viewProps" Target="viewProps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8FBBB-1A9D-68A7-35C5-5549BC9A6A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6218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633258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599FF543-EC3C-9F2D-DD1C-013DD2AC47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302689" y="435233"/>
            <a:ext cx="2033377" cy="17570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MY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DFCC8EC3-2D05-2576-9904-1049D419517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302689" y="2394411"/>
            <a:ext cx="2033702" cy="4162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F7DBB741-5CA7-F596-194B-2B62AE01B0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302689" y="3012756"/>
            <a:ext cx="2033702" cy="4162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2" name="Picture Placeholder 12">
            <a:extLst>
              <a:ext uri="{FF2B5EF4-FFF2-40B4-BE49-F238E27FC236}">
                <a16:creationId xmlns:a16="http://schemas.microsoft.com/office/drawing/2014/main" id="{74E16B58-20CC-7431-20DE-72D78376180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873877" y="435233"/>
            <a:ext cx="2033377" cy="17570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MY" dirty="0"/>
          </a:p>
        </p:txBody>
      </p:sp>
      <p:sp>
        <p:nvSpPr>
          <p:cNvPr id="3" name="Text Placeholder 18">
            <a:extLst>
              <a:ext uri="{FF2B5EF4-FFF2-40B4-BE49-F238E27FC236}">
                <a16:creationId xmlns:a16="http://schemas.microsoft.com/office/drawing/2014/main" id="{D0D1FCC7-AF02-B39D-2E1F-0A35BE74426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3874093" y="2394411"/>
            <a:ext cx="2033702" cy="4162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4" name="Text Placeholder 18">
            <a:extLst>
              <a:ext uri="{FF2B5EF4-FFF2-40B4-BE49-F238E27FC236}">
                <a16:creationId xmlns:a16="http://schemas.microsoft.com/office/drawing/2014/main" id="{5A70D692-039C-851A-7EFB-D5D55220EB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874093" y="3012756"/>
            <a:ext cx="2033702" cy="4162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5" name="Picture Placeholder 12">
            <a:extLst>
              <a:ext uri="{FF2B5EF4-FFF2-40B4-BE49-F238E27FC236}">
                <a16:creationId xmlns:a16="http://schemas.microsoft.com/office/drawing/2014/main" id="{B4E7C927-3EE7-DB80-BB2A-8F23F98580A8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45065" y="435233"/>
            <a:ext cx="2033377" cy="17570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MY" dirty="0"/>
          </a:p>
        </p:txBody>
      </p:sp>
      <p:sp>
        <p:nvSpPr>
          <p:cNvPr id="6" name="Text Placeholder 18">
            <a:extLst>
              <a:ext uri="{FF2B5EF4-FFF2-40B4-BE49-F238E27FC236}">
                <a16:creationId xmlns:a16="http://schemas.microsoft.com/office/drawing/2014/main" id="{12E17C58-EA7F-68E8-B91A-EFEF58DAAD1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445281" y="2394411"/>
            <a:ext cx="2033702" cy="4162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7" name="Text Placeholder 18">
            <a:extLst>
              <a:ext uri="{FF2B5EF4-FFF2-40B4-BE49-F238E27FC236}">
                <a16:creationId xmlns:a16="http://schemas.microsoft.com/office/drawing/2014/main" id="{77F7307C-1ADC-B58D-49DE-555F272FEBF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445281" y="3012756"/>
            <a:ext cx="2033702" cy="4162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8" name="Picture Placeholder 12">
            <a:extLst>
              <a:ext uri="{FF2B5EF4-FFF2-40B4-BE49-F238E27FC236}">
                <a16:creationId xmlns:a16="http://schemas.microsoft.com/office/drawing/2014/main" id="{E69102E6-5E63-FEB8-7F92-4B693625057B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9016253" y="435233"/>
            <a:ext cx="2033377" cy="17570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MY" dirty="0"/>
          </a:p>
        </p:txBody>
      </p:sp>
      <p:sp>
        <p:nvSpPr>
          <p:cNvPr id="9" name="Text Placeholder 18">
            <a:extLst>
              <a:ext uri="{FF2B5EF4-FFF2-40B4-BE49-F238E27FC236}">
                <a16:creationId xmlns:a16="http://schemas.microsoft.com/office/drawing/2014/main" id="{609269E0-C5CD-A3F3-7D29-C4081E3620C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16253" y="2394411"/>
            <a:ext cx="2033702" cy="4162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10" name="Text Placeholder 18">
            <a:extLst>
              <a:ext uri="{FF2B5EF4-FFF2-40B4-BE49-F238E27FC236}">
                <a16:creationId xmlns:a16="http://schemas.microsoft.com/office/drawing/2014/main" id="{B2B517E9-6030-0D73-F69E-EF79E96AC478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16253" y="3012756"/>
            <a:ext cx="2033702" cy="4162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11" name="Picture Placeholder 12">
            <a:extLst>
              <a:ext uri="{FF2B5EF4-FFF2-40B4-BE49-F238E27FC236}">
                <a16:creationId xmlns:a16="http://schemas.microsoft.com/office/drawing/2014/main" id="{B0AA7284-C452-90C0-79A1-923631AE31E2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1302689" y="3787152"/>
            <a:ext cx="2033377" cy="17570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MY" dirty="0"/>
          </a:p>
        </p:txBody>
      </p:sp>
      <p:sp>
        <p:nvSpPr>
          <p:cNvPr id="12" name="Text Placeholder 18">
            <a:extLst>
              <a:ext uri="{FF2B5EF4-FFF2-40B4-BE49-F238E27FC236}">
                <a16:creationId xmlns:a16="http://schemas.microsoft.com/office/drawing/2014/main" id="{97B5D083-571A-5C40-8105-9FB37B8E4C5A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1302689" y="5746330"/>
            <a:ext cx="2033702" cy="4162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3C7714EA-EC8E-164D-4CAA-1D605FDF8752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1302689" y="6364675"/>
            <a:ext cx="2033702" cy="4162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15" name="Picture Placeholder 12">
            <a:extLst>
              <a:ext uri="{FF2B5EF4-FFF2-40B4-BE49-F238E27FC236}">
                <a16:creationId xmlns:a16="http://schemas.microsoft.com/office/drawing/2014/main" id="{15985BEE-D044-D058-B203-86810E9F15F0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3873877" y="3787152"/>
            <a:ext cx="2033377" cy="17570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MY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21C3A3D7-E662-5A68-92F7-ECC86BEADB3B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3874093" y="5746330"/>
            <a:ext cx="2033702" cy="4162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17" name="Text Placeholder 18">
            <a:extLst>
              <a:ext uri="{FF2B5EF4-FFF2-40B4-BE49-F238E27FC236}">
                <a16:creationId xmlns:a16="http://schemas.microsoft.com/office/drawing/2014/main" id="{9D8067F9-6F6A-59EC-E11D-BD8E7EB09372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3874093" y="6364675"/>
            <a:ext cx="2033702" cy="4162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18" name="Picture Placeholder 12">
            <a:extLst>
              <a:ext uri="{FF2B5EF4-FFF2-40B4-BE49-F238E27FC236}">
                <a16:creationId xmlns:a16="http://schemas.microsoft.com/office/drawing/2014/main" id="{640EF13D-117C-EEF3-B3AB-8E2C8DF0F337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6445065" y="3787152"/>
            <a:ext cx="2033377" cy="17570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MY" dirty="0"/>
          </a:p>
        </p:txBody>
      </p:sp>
      <p:sp>
        <p:nvSpPr>
          <p:cNvPr id="21" name="Text Placeholder 18">
            <a:extLst>
              <a:ext uri="{FF2B5EF4-FFF2-40B4-BE49-F238E27FC236}">
                <a16:creationId xmlns:a16="http://schemas.microsoft.com/office/drawing/2014/main" id="{3F081F62-C4F1-53CC-9B59-F383C4A02629}"/>
              </a:ext>
            </a:extLst>
          </p:cNvPr>
          <p:cNvSpPr>
            <a:spLocks noGrp="1"/>
          </p:cNvSpPr>
          <p:nvPr>
            <p:ph type="body" sz="quarter" idx="29"/>
          </p:nvPr>
        </p:nvSpPr>
        <p:spPr>
          <a:xfrm>
            <a:off x="6445281" y="5746330"/>
            <a:ext cx="2033702" cy="4162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2ACCD74F-B908-754F-96F1-A373F2BD5224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6445281" y="6364675"/>
            <a:ext cx="2033702" cy="4162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23" name="Picture Placeholder 12">
            <a:extLst>
              <a:ext uri="{FF2B5EF4-FFF2-40B4-BE49-F238E27FC236}">
                <a16:creationId xmlns:a16="http://schemas.microsoft.com/office/drawing/2014/main" id="{5FE3884E-FC43-2ABD-0DFF-9CBC652EEDD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9016253" y="3787152"/>
            <a:ext cx="2033377" cy="175707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endParaRPr lang="en-MY" dirty="0"/>
          </a:p>
        </p:txBody>
      </p:sp>
      <p:sp>
        <p:nvSpPr>
          <p:cNvPr id="24" name="Text Placeholder 18">
            <a:extLst>
              <a:ext uri="{FF2B5EF4-FFF2-40B4-BE49-F238E27FC236}">
                <a16:creationId xmlns:a16="http://schemas.microsoft.com/office/drawing/2014/main" id="{81DCBA4E-DC2C-12C5-2093-E3A75BC0F08F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16253" y="5746330"/>
            <a:ext cx="2033702" cy="4162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FontTx/>
              <a:buNone/>
              <a:defRPr sz="1200"/>
            </a:lvl1pPr>
            <a:lvl2pPr marL="457200" indent="0">
              <a:buFontTx/>
              <a:buNone/>
              <a:defRPr sz="1200"/>
            </a:lvl2pPr>
            <a:lvl3pPr marL="914400" indent="0">
              <a:buFontTx/>
              <a:buNone/>
              <a:defRPr sz="1200"/>
            </a:lvl3pPr>
            <a:lvl4pPr marL="1371600" indent="0">
              <a:buFontTx/>
              <a:buNone/>
              <a:defRPr sz="1200"/>
            </a:lvl4pPr>
            <a:lvl5pPr marL="1828800" indent="0">
              <a:buFontTx/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0C6A7B4F-C506-D561-709F-0328B846748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16253" y="6364675"/>
            <a:ext cx="2033702" cy="416244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2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MY" dirty="0"/>
          </a:p>
        </p:txBody>
      </p:sp>
    </p:spTree>
    <p:extLst>
      <p:ext uri="{BB962C8B-B14F-4D97-AF65-F5344CB8AC3E}">
        <p14:creationId xmlns:p14="http://schemas.microsoft.com/office/powerpoint/2010/main" val="26117084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59F5267-51B6-C77C-9350-C105DEE61E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1823064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4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jpg"/><Relationship Id="rId3" Type="http://schemas.openxmlformats.org/officeDocument/2006/relationships/image" Target="../media/image41.jpg"/><Relationship Id="rId4" Type="http://schemas.openxmlformats.org/officeDocument/2006/relationships/image" Target="../media/image42.jpg"/><Relationship Id="rId5" Type="http://schemas.openxmlformats.org/officeDocument/2006/relationships/image" Target="../media/image43.jpg"/><Relationship Id="rId6" Type="http://schemas.openxmlformats.org/officeDocument/2006/relationships/image" Target="../media/image44.jpg"/><Relationship Id="rId7" Type="http://schemas.openxmlformats.org/officeDocument/2006/relationships/image" Target="../media/image45.jpg"/><Relationship Id="rId8" Type="http://schemas.openxmlformats.org/officeDocument/2006/relationships/image" Target="../media/image46.jpg"/><Relationship Id="rId9" Type="http://schemas.openxmlformats.org/officeDocument/2006/relationships/image" Target="../media/image47.jp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jpg"/><Relationship Id="rId3" Type="http://schemas.openxmlformats.org/officeDocument/2006/relationships/image" Target="../media/image49.jpg"/><Relationship Id="rId4" Type="http://schemas.openxmlformats.org/officeDocument/2006/relationships/image" Target="../media/image50.jpg"/><Relationship Id="rId5" Type="http://schemas.openxmlformats.org/officeDocument/2006/relationships/image" Target="../media/image51.png"/><Relationship Id="rId6" Type="http://schemas.openxmlformats.org/officeDocument/2006/relationships/image" Target="../media/image52.png"/><Relationship Id="rId7" Type="http://schemas.openxmlformats.org/officeDocument/2006/relationships/image" Target="../media/image53.jp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.jpg"/><Relationship Id="rId3" Type="http://schemas.openxmlformats.org/officeDocument/2006/relationships/image" Target="../media/image55.jpg"/><Relationship Id="rId4" Type="http://schemas.openxmlformats.org/officeDocument/2006/relationships/image" Target="../media/image56.jpg"/><Relationship Id="rId5" Type="http://schemas.openxmlformats.org/officeDocument/2006/relationships/image" Target="../media/image57.png"/><Relationship Id="rId6" Type="http://schemas.openxmlformats.org/officeDocument/2006/relationships/image" Target="../media/image58.jpg"/><Relationship Id="rId7" Type="http://schemas.openxmlformats.org/officeDocument/2006/relationships/image" Target="../media/image59.jp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0.jpg"/><Relationship Id="rId3" Type="http://schemas.openxmlformats.org/officeDocument/2006/relationships/image" Target="../media/image61.jpg"/><Relationship Id="rId4" Type="http://schemas.openxmlformats.org/officeDocument/2006/relationships/image" Target="../media/image62.jpg"/><Relationship Id="rId5" Type="http://schemas.openxmlformats.org/officeDocument/2006/relationships/image" Target="../media/image63.jpg"/><Relationship Id="rId6" Type="http://schemas.openxmlformats.org/officeDocument/2006/relationships/image" Target="../media/image64.jpg"/><Relationship Id="rId7" Type="http://schemas.openxmlformats.org/officeDocument/2006/relationships/image" Target="../media/image65.jpg"/><Relationship Id="rId8" Type="http://schemas.openxmlformats.org/officeDocument/2006/relationships/image" Target="../media/image66.jpg"/><Relationship Id="rId9" Type="http://schemas.openxmlformats.org/officeDocument/2006/relationships/image" Target="../media/image67.jp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8.jpg"/><Relationship Id="rId3" Type="http://schemas.openxmlformats.org/officeDocument/2006/relationships/image" Target="../media/image69.jpg"/><Relationship Id="rId4" Type="http://schemas.openxmlformats.org/officeDocument/2006/relationships/image" Target="../media/image70.jpg"/><Relationship Id="rId5" Type="http://schemas.openxmlformats.org/officeDocument/2006/relationships/image" Target="../media/image71.jpg"/><Relationship Id="rId6" Type="http://schemas.openxmlformats.org/officeDocument/2006/relationships/image" Target="../media/image72.jpg"/><Relationship Id="rId7" Type="http://schemas.openxmlformats.org/officeDocument/2006/relationships/image" Target="../media/image73.jpg"/><Relationship Id="rId8" Type="http://schemas.openxmlformats.org/officeDocument/2006/relationships/image" Target="../media/image35.jpg"/><Relationship Id="rId9" Type="http://schemas.openxmlformats.org/officeDocument/2006/relationships/image" Target="../media/image74.jp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jpg"/><Relationship Id="rId3" Type="http://schemas.openxmlformats.org/officeDocument/2006/relationships/image" Target="../media/image76.jpg"/><Relationship Id="rId4" Type="http://schemas.openxmlformats.org/officeDocument/2006/relationships/image" Target="../media/image77.jpg"/><Relationship Id="rId5" Type="http://schemas.openxmlformats.org/officeDocument/2006/relationships/image" Target="../media/image78.jpg"/><Relationship Id="rId6" Type="http://schemas.openxmlformats.org/officeDocument/2006/relationships/image" Target="../media/image79.jpg"/><Relationship Id="rId7" Type="http://schemas.openxmlformats.org/officeDocument/2006/relationships/image" Target="../media/image80.jpg"/><Relationship Id="rId8" Type="http://schemas.openxmlformats.org/officeDocument/2006/relationships/image" Target="../media/image28.jp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Relationship Id="rId3" Type="http://schemas.openxmlformats.org/officeDocument/2006/relationships/image" Target="../media/image81.jpg"/><Relationship Id="rId4" Type="http://schemas.openxmlformats.org/officeDocument/2006/relationships/image" Target="../media/image82.jpg"/><Relationship Id="rId5" Type="http://schemas.openxmlformats.org/officeDocument/2006/relationships/image" Target="../media/image83.png"/><Relationship Id="rId6" Type="http://schemas.openxmlformats.org/officeDocument/2006/relationships/image" Target="../media/image84.jpg"/><Relationship Id="rId7" Type="http://schemas.openxmlformats.org/officeDocument/2006/relationships/image" Target="../media/image85.jpg"/><Relationship Id="rId8" Type="http://schemas.openxmlformats.org/officeDocument/2006/relationships/image" Target="../media/image57.png"/><Relationship Id="rId9" Type="http://schemas.openxmlformats.org/officeDocument/2006/relationships/image" Target="../media/image86.jpg"/></Relationships>
</file>

<file path=ppt/slides/_rels/slide2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7.png"/><Relationship Id="rId3" Type="http://schemas.openxmlformats.org/officeDocument/2006/relationships/image" Target="../media/image88.jpg"/><Relationship Id="rId4" Type="http://schemas.openxmlformats.org/officeDocument/2006/relationships/image" Target="../media/image26.jpg"/><Relationship Id="rId5" Type="http://schemas.openxmlformats.org/officeDocument/2006/relationships/image" Target="../media/image5.jpg"/><Relationship Id="rId6" Type="http://schemas.openxmlformats.org/officeDocument/2006/relationships/image" Target="../media/image89.jpg"/><Relationship Id="rId7" Type="http://schemas.openxmlformats.org/officeDocument/2006/relationships/image" Target="../media/image90.jpg"/><Relationship Id="rId8" Type="http://schemas.openxmlformats.org/officeDocument/2006/relationships/image" Target="../media/image91.jpg"/></Relationships>
</file>

<file path=ppt/slides/_rels/slide2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2.jpg"/><Relationship Id="rId3" Type="http://schemas.openxmlformats.org/officeDocument/2006/relationships/image" Target="../media/image93.jpg"/><Relationship Id="rId4" Type="http://schemas.openxmlformats.org/officeDocument/2006/relationships/image" Target="../media/image94.jpg"/><Relationship Id="rId5" Type="http://schemas.openxmlformats.org/officeDocument/2006/relationships/image" Target="../media/image95.jpg"/><Relationship Id="rId6" Type="http://schemas.openxmlformats.org/officeDocument/2006/relationships/image" Target="../media/image96.jpg"/><Relationship Id="rId7" Type="http://schemas.openxmlformats.org/officeDocument/2006/relationships/image" Target="../media/image97.jpg"/><Relationship Id="rId8" Type="http://schemas.openxmlformats.org/officeDocument/2006/relationships/image" Target="../media/image98.jpg"/><Relationship Id="rId9" Type="http://schemas.openxmlformats.org/officeDocument/2006/relationships/image" Target="../media/image99.jpg"/></Relationships>
</file>

<file path=ppt/slides/_rels/slide2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0.jpg"/><Relationship Id="rId3" Type="http://schemas.openxmlformats.org/officeDocument/2006/relationships/image" Target="../media/image101.jpg"/><Relationship Id="rId4" Type="http://schemas.openxmlformats.org/officeDocument/2006/relationships/image" Target="../media/image102.jpg"/><Relationship Id="rId5" Type="http://schemas.openxmlformats.org/officeDocument/2006/relationships/image" Target="../media/image103.jpg"/><Relationship Id="rId6" Type="http://schemas.openxmlformats.org/officeDocument/2006/relationships/image" Target="../media/image104.jpg"/><Relationship Id="rId7" Type="http://schemas.openxmlformats.org/officeDocument/2006/relationships/image" Target="../media/image105.jpg"/><Relationship Id="rId8" Type="http://schemas.openxmlformats.org/officeDocument/2006/relationships/image" Target="../media/image106.jpg"/><Relationship Id="rId9" Type="http://schemas.openxmlformats.org/officeDocument/2006/relationships/image" Target="../media/image107.jpg"/></Relationships>
</file>

<file path=ppt/slides/_rels/slide2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8.jpg"/><Relationship Id="rId3" Type="http://schemas.openxmlformats.org/officeDocument/2006/relationships/image" Target="../media/image109.jpg"/><Relationship Id="rId4" Type="http://schemas.openxmlformats.org/officeDocument/2006/relationships/image" Target="../media/image110.jpg"/><Relationship Id="rId5" Type="http://schemas.openxmlformats.org/officeDocument/2006/relationships/image" Target="../media/image111.jpg"/><Relationship Id="rId6" Type="http://schemas.openxmlformats.org/officeDocument/2006/relationships/image" Target="../media/image112.jpg"/></Relationships>
</file>

<file path=ppt/slides/_rels/slide2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3.jpg"/><Relationship Id="rId3" Type="http://schemas.openxmlformats.org/officeDocument/2006/relationships/image" Target="../media/image114.jpg"/><Relationship Id="rId4" Type="http://schemas.openxmlformats.org/officeDocument/2006/relationships/image" Target="../media/image115.jpg"/><Relationship Id="rId5" Type="http://schemas.openxmlformats.org/officeDocument/2006/relationships/image" Target="../media/image116.jpg"/><Relationship Id="rId6" Type="http://schemas.openxmlformats.org/officeDocument/2006/relationships/image" Target="../media/image117.jpg"/><Relationship Id="rId7" Type="http://schemas.openxmlformats.org/officeDocument/2006/relationships/image" Target="../media/image118.jpg"/><Relationship Id="rId8" Type="http://schemas.openxmlformats.org/officeDocument/2006/relationships/image" Target="../media/image119.jpg"/><Relationship Id="rId9" Type="http://schemas.openxmlformats.org/officeDocument/2006/relationships/image" Target="../media/image62.jpg"/></Relationships>
</file>

<file path=ppt/slides/_rels/slide2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0.jpg"/><Relationship Id="rId3" Type="http://schemas.openxmlformats.org/officeDocument/2006/relationships/image" Target="../media/image121.jpg"/><Relationship Id="rId4" Type="http://schemas.openxmlformats.org/officeDocument/2006/relationships/image" Target="../media/image122.jpg"/><Relationship Id="rId5" Type="http://schemas.openxmlformats.org/officeDocument/2006/relationships/image" Target="../media/image123.jpg"/><Relationship Id="rId6" Type="http://schemas.openxmlformats.org/officeDocument/2006/relationships/image" Target="../media/image124.png"/><Relationship Id="rId7" Type="http://schemas.openxmlformats.org/officeDocument/2006/relationships/image" Target="../media/image125.jpg"/><Relationship Id="rId8" Type="http://schemas.openxmlformats.org/officeDocument/2006/relationships/image" Target="../media/image126.jpg"/><Relationship Id="rId9" Type="http://schemas.openxmlformats.org/officeDocument/2006/relationships/image" Target="../media/image127.jpg"/></Relationships>
</file>

<file path=ppt/slides/_rels/slide2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4.png"/><Relationship Id="rId3" Type="http://schemas.openxmlformats.org/officeDocument/2006/relationships/image" Target="../media/image128.jpg"/><Relationship Id="rId4" Type="http://schemas.openxmlformats.org/officeDocument/2006/relationships/image" Target="../media/image129.jpg"/><Relationship Id="rId5" Type="http://schemas.openxmlformats.org/officeDocument/2006/relationships/image" Target="../media/image130.jpg"/><Relationship Id="rId6" Type="http://schemas.openxmlformats.org/officeDocument/2006/relationships/image" Target="../media/image131.jp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jpg"/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6" Type="http://schemas.openxmlformats.org/officeDocument/2006/relationships/image" Target="../media/image5.jpg"/><Relationship Id="rId7" Type="http://schemas.openxmlformats.org/officeDocument/2006/relationships/image" Target="../media/image6.jpg"/><Relationship Id="rId8" Type="http://schemas.openxmlformats.org/officeDocument/2006/relationships/image" Target="../media/image7.png"/><Relationship Id="rId9" Type="http://schemas.openxmlformats.org/officeDocument/2006/relationships/image" Target="../media/image8.jpg"/></Relationships>
</file>

<file path=ppt/slides/_rels/slide3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2.jpg"/><Relationship Id="rId3" Type="http://schemas.openxmlformats.org/officeDocument/2006/relationships/image" Target="../media/image133.png"/><Relationship Id="rId4" Type="http://schemas.openxmlformats.org/officeDocument/2006/relationships/image" Target="../media/image134.jpg"/><Relationship Id="rId5" Type="http://schemas.openxmlformats.org/officeDocument/2006/relationships/image" Target="../media/image135.png"/><Relationship Id="rId6" Type="http://schemas.openxmlformats.org/officeDocument/2006/relationships/image" Target="../media/image136.jpg"/><Relationship Id="rId7" Type="http://schemas.openxmlformats.org/officeDocument/2006/relationships/image" Target="../media/image137.png"/><Relationship Id="rId8" Type="http://schemas.openxmlformats.org/officeDocument/2006/relationships/image" Target="../media/image138.png"/><Relationship Id="rId9" Type="http://schemas.openxmlformats.org/officeDocument/2006/relationships/image" Target="../media/image103.jpg"/></Relationships>
</file>

<file path=ppt/slides/_rels/slide3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9.jpg"/><Relationship Id="rId3" Type="http://schemas.openxmlformats.org/officeDocument/2006/relationships/image" Target="../media/image140.jpg"/><Relationship Id="rId4" Type="http://schemas.openxmlformats.org/officeDocument/2006/relationships/image" Target="../media/image141.jpg"/><Relationship Id="rId5" Type="http://schemas.openxmlformats.org/officeDocument/2006/relationships/image" Target="../media/image142.jpg"/><Relationship Id="rId6" Type="http://schemas.openxmlformats.org/officeDocument/2006/relationships/image" Target="../media/image143.jpg"/><Relationship Id="rId7" Type="http://schemas.openxmlformats.org/officeDocument/2006/relationships/image" Target="../media/image144.png"/><Relationship Id="rId8" Type="http://schemas.openxmlformats.org/officeDocument/2006/relationships/image" Target="../media/image145.jpg"/><Relationship Id="rId9" Type="http://schemas.openxmlformats.org/officeDocument/2006/relationships/image" Target="../media/image146.jpg"/></Relationships>
</file>

<file path=ppt/slides/_rels/slide3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7.jpg"/><Relationship Id="rId3" Type="http://schemas.openxmlformats.org/officeDocument/2006/relationships/image" Target="../media/image148.jpg"/><Relationship Id="rId4" Type="http://schemas.openxmlformats.org/officeDocument/2006/relationships/image" Target="../media/image149.png"/><Relationship Id="rId5" Type="http://schemas.openxmlformats.org/officeDocument/2006/relationships/image" Target="../media/image150.jpg"/><Relationship Id="rId6" Type="http://schemas.openxmlformats.org/officeDocument/2006/relationships/image" Target="../media/image151.jpg"/><Relationship Id="rId7" Type="http://schemas.openxmlformats.org/officeDocument/2006/relationships/image" Target="../media/image152.jpg"/><Relationship Id="rId8" Type="http://schemas.openxmlformats.org/officeDocument/2006/relationships/image" Target="../media/image153.jpg"/><Relationship Id="rId9" Type="http://schemas.openxmlformats.org/officeDocument/2006/relationships/image" Target="../media/image154.jpg"/></Relationships>
</file>

<file path=ppt/slides/_rels/slide3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5.jpg"/><Relationship Id="rId3" Type="http://schemas.openxmlformats.org/officeDocument/2006/relationships/image" Target="../media/image156.jpg"/><Relationship Id="rId4" Type="http://schemas.openxmlformats.org/officeDocument/2006/relationships/image" Target="../media/image157.jpg"/><Relationship Id="rId5" Type="http://schemas.openxmlformats.org/officeDocument/2006/relationships/image" Target="../media/image158.jpg"/><Relationship Id="rId6" Type="http://schemas.openxmlformats.org/officeDocument/2006/relationships/image" Target="../media/image159.jpg"/><Relationship Id="rId7" Type="http://schemas.openxmlformats.org/officeDocument/2006/relationships/image" Target="../media/image160.jpg"/><Relationship Id="rId8" Type="http://schemas.openxmlformats.org/officeDocument/2006/relationships/image" Target="../media/image161.jpg"/></Relationships>
</file>

<file path=ppt/slides/_rels/slide3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2.jpg"/><Relationship Id="rId3" Type="http://schemas.openxmlformats.org/officeDocument/2006/relationships/image" Target="../media/image163.jpg"/><Relationship Id="rId4" Type="http://schemas.openxmlformats.org/officeDocument/2006/relationships/image" Target="../media/image164.jpg"/><Relationship Id="rId5" Type="http://schemas.openxmlformats.org/officeDocument/2006/relationships/image" Target="../media/image165.jpg"/><Relationship Id="rId6" Type="http://schemas.openxmlformats.org/officeDocument/2006/relationships/image" Target="../media/image42.jpg"/></Relationships>
</file>

<file path=ppt/slides/_rels/slide3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6.jpg"/><Relationship Id="rId3" Type="http://schemas.openxmlformats.org/officeDocument/2006/relationships/image" Target="../media/image167.jpg"/><Relationship Id="rId4" Type="http://schemas.openxmlformats.org/officeDocument/2006/relationships/image" Target="../media/image168.jpg"/><Relationship Id="rId5" Type="http://schemas.openxmlformats.org/officeDocument/2006/relationships/image" Target="../media/image169.jpg"/><Relationship Id="rId6" Type="http://schemas.openxmlformats.org/officeDocument/2006/relationships/image" Target="../media/image170.jpg"/><Relationship Id="rId7" Type="http://schemas.openxmlformats.org/officeDocument/2006/relationships/image" Target="../media/image171.jpg"/><Relationship Id="rId8" Type="http://schemas.openxmlformats.org/officeDocument/2006/relationships/image" Target="../media/image172.jpg"/></Relationships>
</file>

<file path=ppt/slides/_rels/slide3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2.jpg"/><Relationship Id="rId3" Type="http://schemas.openxmlformats.org/officeDocument/2006/relationships/image" Target="../media/image173.jp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jpg"/><Relationship Id="rId3" Type="http://schemas.openxmlformats.org/officeDocument/2006/relationships/image" Target="../media/image10.jpg"/><Relationship Id="rId4" Type="http://schemas.openxmlformats.org/officeDocument/2006/relationships/image" Target="../media/image11.jpg"/><Relationship Id="rId5" Type="http://schemas.openxmlformats.org/officeDocument/2006/relationships/image" Target="../media/image12.jpg"/><Relationship Id="rId6" Type="http://schemas.openxmlformats.org/officeDocument/2006/relationships/image" Target="../media/image13.jpg"/><Relationship Id="rId7" Type="http://schemas.openxmlformats.org/officeDocument/2006/relationships/image" Target="../media/image14.png"/><Relationship Id="rId8" Type="http://schemas.openxmlformats.org/officeDocument/2006/relationships/image" Target="../media/image15.png"/><Relationship Id="rId9" Type="http://schemas.openxmlformats.org/officeDocument/2006/relationships/image" Target="../media/image16.jp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18.jpg"/><Relationship Id="rId4" Type="http://schemas.openxmlformats.org/officeDocument/2006/relationships/image" Target="../media/image19.jpg"/><Relationship Id="rId5" Type="http://schemas.openxmlformats.org/officeDocument/2006/relationships/image" Target="../media/image20.png"/><Relationship Id="rId6" Type="http://schemas.openxmlformats.org/officeDocument/2006/relationships/image" Target="../media/image21.jpg"/><Relationship Id="rId7" Type="http://schemas.openxmlformats.org/officeDocument/2006/relationships/image" Target="../media/image22.jpg"/><Relationship Id="rId8" Type="http://schemas.openxmlformats.org/officeDocument/2006/relationships/image" Target="../media/image23.jpg"/><Relationship Id="rId9" Type="http://schemas.openxmlformats.org/officeDocument/2006/relationships/image" Target="../media/image2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g"/><Relationship Id="rId3" Type="http://schemas.openxmlformats.org/officeDocument/2006/relationships/image" Target="../media/image26.jpg"/><Relationship Id="rId4" Type="http://schemas.openxmlformats.org/officeDocument/2006/relationships/image" Target="../media/image27.png"/><Relationship Id="rId5" Type="http://schemas.openxmlformats.org/officeDocument/2006/relationships/image" Target="../media/image28.jpg"/><Relationship Id="rId6" Type="http://schemas.openxmlformats.org/officeDocument/2006/relationships/image" Target="../media/image29.jpg"/><Relationship Id="rId7" Type="http://schemas.openxmlformats.org/officeDocument/2006/relationships/image" Target="../media/image30.jpg"/><Relationship Id="rId8" Type="http://schemas.openxmlformats.org/officeDocument/2006/relationships/image" Target="../media/image31.jpg"/><Relationship Id="rId9" Type="http://schemas.openxmlformats.org/officeDocument/2006/relationships/image" Target="../media/image32.jp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g"/><Relationship Id="rId3" Type="http://schemas.openxmlformats.org/officeDocument/2006/relationships/image" Target="../media/image34.jpg"/><Relationship Id="rId4" Type="http://schemas.openxmlformats.org/officeDocument/2006/relationships/image" Target="../media/image35.jp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Relationship Id="rId3" Type="http://schemas.openxmlformats.org/officeDocument/2006/relationships/image" Target="../media/image36.png"/><Relationship Id="rId4" Type="http://schemas.openxmlformats.org/officeDocument/2006/relationships/image" Target="../media/image25.jpg"/><Relationship Id="rId5" Type="http://schemas.openxmlformats.org/officeDocument/2006/relationships/image" Target="../media/image37.jpg"/><Relationship Id="rId6" Type="http://schemas.openxmlformats.org/officeDocument/2006/relationships/image" Target="../media/image3.jpg"/><Relationship Id="rId7" Type="http://schemas.openxmlformats.org/officeDocument/2006/relationships/image" Target="../media/image38.jpg"/><Relationship Id="rId8" Type="http://schemas.openxmlformats.org/officeDocument/2006/relationships/image" Target="../media/image3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90AF27-12A6-2C50-2DB5-346D6942CC0D}"/>
              </a:ext>
            </a:extLst>
          </p:cNvPr>
          <p:cNvSpPr>
            <a:spLocks noGrp="1"/>
          </p:cNvSpPr>
          <p:nvPr>
            <p:ph type="ctrTitle" idx="4294967295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/>
          <a:lstStyle/>
          <a:p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2372D1D-CCF1-39BA-0EAC-BED2E00E3F9A}"/>
              </a:ext>
            </a:extLst>
          </p:cNvPr>
          <p:cNvSpPr>
            <a:spLocks noGrp="1"/>
          </p:cNvSpPr>
          <p:nvPr>
            <p:ph type="subTitle" idx="4294967295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28027134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Dry Food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Organic_Quinua_RealA__Rice_Soffiette__G_large.webp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21286" b="21286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Organic Hulled Millet 有机去壳小米 500g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RM8.90</a:t>
            </a:r>
          </a:p>
        </p:txBody>
      </p:sp>
      <p:pic>
        <p:nvPicPr>
          <p:cNvPr id="5" name="Picture Placeholder 4" descr="cbd758a9e8732edb2cbc4492b67d15cb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Vegetarian Chops 素豆排 (300g)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RM19.90</a:t>
            </a:r>
          </a:p>
        </p:txBody>
      </p:sp>
      <p:pic>
        <p:nvPicPr>
          <p:cNvPr id="8" name="Picture Placeholder 7" descr="S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Vegetarian Slices 素豆片 (300g)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RM19.90</a:t>
            </a:r>
          </a:p>
        </p:txBody>
      </p:sp>
      <p:pic>
        <p:nvPicPr>
          <p:cNvPr id="11" name="Picture Placeholder 10" descr="product_spec1photo_60530002_v4rvs_tw_large.jp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Vegetarian Piece  (300g) 素豆块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RM19.90</a:t>
            </a:r>
          </a:p>
        </p:txBody>
      </p:sp>
      <p:pic>
        <p:nvPicPr>
          <p:cNvPr id="14" name="Picture Placeholder 13" descr="product_spec1photo_60530001_nu9vi_tw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6794" b="6794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里仁素豆片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RM19.90</a:t>
            </a:r>
          </a:p>
        </p:txBody>
      </p:sp>
      <p:pic>
        <p:nvPicPr>
          <p:cNvPr id="17" name="Picture Placeholder 16" descr="f3e790e115f731ce8343c146b927839f_large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6794" b="6794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YES NATURAL Organic Kelp 悦意有机海带 (150gm）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RM19.90</a:t>
            </a:r>
          </a:p>
        </p:txBody>
      </p:sp>
      <p:pic>
        <p:nvPicPr>
          <p:cNvPr id="20" name="Picture Placeholder 19" descr="f8cb651292d9cd4837bffdd8765f7d1c_large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t="6974" b="6974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Organic Black Fungus （200g）有机黑木耳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RM39.90</a:t>
            </a:r>
          </a:p>
        </p:txBody>
      </p:sp>
      <p:pic>
        <p:nvPicPr>
          <p:cNvPr id="23" name="Picture Placeholder 22" descr="DriedSaltedMustardLeaves_100g_large.jpg"/>
          <p:cNvPicPr>
            <a:picLocks noGrp="1" noChangeAspect="1"/>
          </p:cNvPicPr>
          <p:nvPr>
            <p:ph type="pic" idx="31" sz="quarter"/>
          </p:nvPr>
        </p:nvPicPr>
        <p:blipFill>
          <a:blip r:embed="rId9"/>
          <a:srcRect t="6794" b="6794"/>
          <a:stretch>
            <a:fillRect/>
          </a:stretch>
        </p:blipFill>
        <p:spPr/>
      </p:pic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Dried Salted Mustard Leaves (100g) 梅干菜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RM19.90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901674710dcfbaddc67e040c567018f8_large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6794" b="679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Sayuran Ikan Bilis 一枝秀（220g）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RM11.30</a:t>
            </a:r>
          </a:p>
        </p:txBody>
      </p:sp>
      <p:pic>
        <p:nvPicPr>
          <p:cNvPr id="5" name="Picture Placeholder 4" descr="3b00d1d74a9dd211ffe4e89c9f307e3e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Organic Mushroom 有机香菇(100g)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RM35.90</a:t>
            </a:r>
          </a:p>
        </p:txBody>
      </p:sp>
      <p:pic>
        <p:nvPicPr>
          <p:cNvPr id="8" name="Picture Placeholder 7" descr="a91c785fa120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Organic White Fungus 信州有机银耳 (100g）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RM24.90</a:t>
            </a:r>
          </a:p>
        </p:txBody>
      </p:sp>
      <p:pic>
        <p:nvPicPr>
          <p:cNvPr id="11" name="Picture Placeholder 10" descr="BRC_large.pn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Dried Wakame 200g 藻乐儿干裙带菜 200g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RM29.90</a:t>
            </a:r>
          </a:p>
        </p:txBody>
      </p:sp>
      <p:pic>
        <p:nvPicPr>
          <p:cNvPr id="14" name="Picture Placeholder 13" descr="5fba9b3139040b216b56073f13690978_large.pn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6794" b="6794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Yes Natural Organic Laver Dried Seaweed 悦意有机紫菜（60g）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RM27.90</a:t>
            </a:r>
          </a:p>
        </p:txBody>
      </p:sp>
      <p:pic>
        <p:nvPicPr>
          <p:cNvPr id="17" name="Picture Placeholder 16" descr="342cb8dea59d96fe80a57dd33f4e9135_large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6794" b="6794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Vegetarian Strips 素豆条 (300g）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RM19.90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idx="28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/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/>
        </p:txBody>
      </p:sp>
      <p:sp>
        <p:nvSpPr>
          <p:cNvPr id="23" name="Picture Placeholder 22"/>
          <p:cNvSpPr>
            <a:spLocks noGrp="1"/>
          </p:cNvSpPr>
          <p:nvPr>
            <p:ph type="pic" idx="31" sz="quarter"/>
          </p:nvPr>
        </p:nvSpPr>
        <p:spPr/>
      </p:sp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/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Health Oil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100_PureRiceBranOil_large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6794" b="679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100% Pure Rice Bran Oil (1L) 纯米糠油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RM16.90</a:t>
            </a:r>
          </a:p>
        </p:txBody>
      </p:sp>
      <p:pic>
        <p:nvPicPr>
          <p:cNvPr id="5" name="Picture Placeholder 4" descr="BLOSSOMWELLNESSOrganicCookingCoconutOil_750ml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Organic Cooking Coconut Oil (750ml)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RM25.90</a:t>
            </a:r>
          </a:p>
        </p:txBody>
      </p:sp>
      <p:pic>
        <p:nvPicPr>
          <p:cNvPr id="8" name="Picture Placeholder 7" descr="coconutcookingoil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Coconut Cooking Oil (2L) 椰油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RM41.50</a:t>
            </a:r>
          </a:p>
        </p:txBody>
      </p:sp>
      <p:pic>
        <p:nvPicPr>
          <p:cNvPr id="11" name="Picture Placeholder 10" descr="BlossomCarePremium100_PureMCTOil_250ml_large.pn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Blossom Care Premium 100% Pure MCT Oil (250ml)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RM68.00</a:t>
            </a:r>
          </a:p>
        </p:txBody>
      </p:sp>
      <p:pic>
        <p:nvPicPr>
          <p:cNvPr id="14" name="Picture Placeholder 13" descr="bc4ed3a6697b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4420" b="4420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Black Cumin Oil (100ml)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RM188.00</a:t>
            </a:r>
          </a:p>
        </p:txBody>
      </p:sp>
      <p:pic>
        <p:nvPicPr>
          <p:cNvPr id="17" name="Picture Placeholder 16" descr="Oil_large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6794" b="6794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Divo oil (1 litre)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FromRM22.70</a:t>
            </a:r>
          </a:p>
        </p:txBody>
      </p:sp>
      <p:sp>
        <p:nvSpPr>
          <p:cNvPr id="20" name="Picture Placeholder 19"/>
          <p:cNvSpPr>
            <a:spLocks noGrp="1"/>
          </p:cNvSpPr>
          <p:nvPr>
            <p:ph type="pic" idx="28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/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/>
        </p:txBody>
      </p:sp>
      <p:sp>
        <p:nvSpPr>
          <p:cNvPr id="23" name="Picture Placeholder 22"/>
          <p:cNvSpPr>
            <a:spLocks noGrp="1"/>
          </p:cNvSpPr>
          <p:nvPr>
            <p:ph type="pic" idx="31" sz="quarter"/>
          </p:nvPr>
        </p:nvSpPr>
        <p:spPr/>
      </p:sp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/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Health Snacks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product_spec1photo_61100049_rwaxs_tw_large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6794" b="679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Wheat Bran Saltine Cracker 麥麩苏打饼  (400g)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RM26.90</a:t>
            </a:r>
          </a:p>
        </p:txBody>
      </p:sp>
      <p:pic>
        <p:nvPicPr>
          <p:cNvPr id="5" name="Picture Placeholder 4" descr="product_photo_20210726164101_35c_tw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Shortbread 苏格兰乳酥餅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RM29.90</a:t>
            </a:r>
          </a:p>
        </p:txBody>
      </p:sp>
      <p:pic>
        <p:nvPicPr>
          <p:cNvPr id="8" name="Picture Placeholder 7" descr="c16e324898cf0195bbe902b25c4d4d8c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Instant Veggie Porridge (350g) 野菜糙米粥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RM35.90</a:t>
            </a:r>
          </a:p>
        </p:txBody>
      </p:sp>
      <p:pic>
        <p:nvPicPr>
          <p:cNvPr id="11" name="Picture Placeholder 10" descr="35PM_large.jp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Brown Rice Puff (300g) 糙米米果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RM21.90</a:t>
            </a:r>
          </a:p>
        </p:txBody>
      </p:sp>
      <p:pic>
        <p:nvPicPr>
          <p:cNvPr id="14" name="Picture Placeholder 13" descr="product_spec1photo_61110051_jys3t_tw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6794" b="6794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Leezen Dark Chocolate 里仁70%黑巧克力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RM39.90</a:t>
            </a:r>
          </a:p>
        </p:txBody>
      </p:sp>
      <p:pic>
        <p:nvPicPr>
          <p:cNvPr id="17" name="Picture Placeholder 16" descr="3e6f79d8ec80_large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17596" b="17596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Supreme Quality Natural &amp; Organic Fruits &amp; Nuts Full Meal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RM21.50</a:t>
            </a:r>
          </a:p>
        </p:txBody>
      </p:sp>
      <p:pic>
        <p:nvPicPr>
          <p:cNvPr id="20" name="Picture Placeholder 19" descr="b48232aca550_large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t="17506" b="17506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Soda Cracker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FromRM17.50</a:t>
            </a:r>
          </a:p>
        </p:txBody>
      </p:sp>
      <p:pic>
        <p:nvPicPr>
          <p:cNvPr id="23" name="Picture Placeholder 22" descr="7008911ffda2_large.jpg"/>
          <p:cNvPicPr>
            <a:picLocks noGrp="1" noChangeAspect="1"/>
          </p:cNvPicPr>
          <p:nvPr>
            <p:ph type="pic" idx="31" sz="quarter"/>
          </p:nvPr>
        </p:nvPicPr>
        <p:blipFill>
          <a:blip r:embed="rId9"/>
          <a:srcRect t="17596" b="17596"/>
          <a:stretch>
            <a:fillRect/>
          </a:stretch>
        </p:blipFill>
        <p:spPr/>
      </p:pic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BROWN RICE CRACKERS 糙米香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RM6.70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561f7fd800cd2c4723c130a4f06e74a9_large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6794" b="679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Plum Candy (100g)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RM14.90</a:t>
            </a:r>
          </a:p>
        </p:txBody>
      </p:sp>
      <p:pic>
        <p:nvPicPr>
          <p:cNvPr id="5" name="Picture Placeholder 4" descr="f89f9c63287111eab4535cc192b34a8a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Herb Lozenges (150g) 草本喉糖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RM29.90</a:t>
            </a:r>
          </a:p>
        </p:txBody>
      </p:sp>
      <p:pic>
        <p:nvPicPr>
          <p:cNvPr id="8" name="Picture Placeholder 7" descr="shenli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Organic Chestnut (80g)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RM10.90</a:t>
            </a:r>
          </a:p>
        </p:txBody>
      </p:sp>
      <p:pic>
        <p:nvPicPr>
          <p:cNvPr id="11" name="Picture Placeholder 10" descr="ffa40a59043b9163b60e7357fcbb771c_large.jp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Cheerful Cracker 吉福小饼 (115g)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RM9.90</a:t>
            </a:r>
          </a:p>
        </p:txBody>
      </p:sp>
      <p:pic>
        <p:nvPicPr>
          <p:cNvPr id="14" name="Picture Placeholder 13" descr="62b3c2f9b28daeb3800a4aaef9b98e32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6794" b="6794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Sesame Crisp 方块酥 (300g)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RM16.90</a:t>
            </a:r>
          </a:p>
        </p:txBody>
      </p:sp>
      <p:pic>
        <p:nvPicPr>
          <p:cNvPr id="17" name="Picture Placeholder 16" descr="product_spec1photo_61410005_ccdl9_tw_large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6794" b="6794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Seaweed Sheets (12g*4)(260g)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RM31.90</a:t>
            </a:r>
          </a:p>
        </p:txBody>
      </p:sp>
      <p:pic>
        <p:nvPicPr>
          <p:cNvPr id="20" name="Picture Placeholder 19" descr="product_spec1photo_61120026_89w6u_tw_large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t="6794" b="6794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LZ PLUM SUGAR JELLO 里仁梅子果凍 130g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RM5.90</a:t>
            </a:r>
          </a:p>
        </p:txBody>
      </p:sp>
      <p:pic>
        <p:nvPicPr>
          <p:cNvPr id="23" name="Picture Placeholder 22" descr="ChocolateCreamWafers_400g_large.jpg"/>
          <p:cNvPicPr>
            <a:picLocks noGrp="1" noChangeAspect="1"/>
          </p:cNvPicPr>
          <p:nvPr>
            <p:ph type="pic" idx="31" sz="quarter"/>
          </p:nvPr>
        </p:nvPicPr>
        <p:blipFill>
          <a:blip r:embed="rId9"/>
          <a:srcRect t="6794" b="6794"/>
          <a:stretch>
            <a:fillRect/>
          </a:stretch>
        </p:blipFill>
        <p:spPr/>
      </p:pic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Chocolate Cream Wafers (400g) 巧克力夾心酥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RM34.90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bb5cc877bd24e8e6aebd0f4277009ebf_large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6794" b="679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Salted Cashew Wafers 腰果鹹醬夾心酥 (400g)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RM38.90</a:t>
            </a:r>
          </a:p>
        </p:txBody>
      </p:sp>
      <p:pic>
        <p:nvPicPr>
          <p:cNvPr id="5" name="Picture Placeholder 4" descr="4f8801ccce21c6707e6ee610b3fe4ce1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Rice Crackers 米饼 (280g)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RM25.90</a:t>
            </a:r>
          </a:p>
        </p:txBody>
      </p:sp>
      <p:pic>
        <p:nvPicPr>
          <p:cNvPr id="8" name="Picture Placeholder 7" descr="d0a02fd5956d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Wheat Germ Crackers 胚芽饼 (320g)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RM25.90</a:t>
            </a:r>
          </a:p>
        </p:txBody>
      </p:sp>
      <p:pic>
        <p:nvPicPr>
          <p:cNvPr id="11" name="Picture Placeholder 10" descr="product_spec1photo_61100005_oc91h_tw_large.jp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Wheat Germ Cracker 胚芽饼 (600g)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RM36.90</a:t>
            </a:r>
          </a:p>
        </p:txBody>
      </p:sp>
      <p:pic>
        <p:nvPicPr>
          <p:cNvPr id="14" name="Picture Placeholder 13" descr="HawthornArticle260g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6794" b="6794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Hawthorn Article (260g)  山楂条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RM14.90</a:t>
            </a:r>
          </a:p>
        </p:txBody>
      </p:sp>
      <p:pic>
        <p:nvPicPr>
          <p:cNvPr id="17" name="Picture Placeholder 16" descr="3fdfb870233b73503a9b773969148f1c_large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6794" b="6794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Hawthorn+Plum (130g) 佳合梅子仙楂果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RM9.90</a:t>
            </a:r>
          </a:p>
        </p:txBody>
      </p:sp>
      <p:pic>
        <p:nvPicPr>
          <p:cNvPr id="20" name="Picture Placeholder 19" descr="product_spec1photo_61120017_mqcf1_tw_large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t="6794" b="6794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LeeZen Plum Fruit Jelly 里仁梅精果凍 130g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RM5.90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idx="31" sz="quarter"/>
          </p:nvPr>
        </p:nvSpPr>
        <p:spPr/>
      </p:sp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/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Health Supplement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Beverage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dc4f5fdef793_large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6794" b="679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原力酿有机洛神酵醋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RM129.90</a:t>
            </a:r>
          </a:p>
        </p:txBody>
      </p:sp>
      <p:pic>
        <p:nvPicPr>
          <p:cNvPr id="5" name="Picture Placeholder 4" descr="04AM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Yes Natural Three Treasure High- Fibre Oat Powder + Tiger Milk Mushroom 悦意三宝粉 + 虎乳芝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RM230.00</a:t>
            </a:r>
          </a:p>
        </p:txBody>
      </p:sp>
      <p:pic>
        <p:nvPicPr>
          <p:cNvPr id="8" name="Picture Placeholder 7" descr="44PM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Red Beauty Plant Essence Beverage 悦意红颜植粹饮 450ml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FromRM112.90</a:t>
            </a:r>
          </a:p>
        </p:txBody>
      </p:sp>
      <p:pic>
        <p:nvPicPr>
          <p:cNvPr id="11" name="Picture Placeholder 10" descr="liverpro_large.pn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l="8411" r="8411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Liver Pro® 2.0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RM728.00</a:t>
            </a:r>
          </a:p>
        </p:txBody>
      </p:sp>
      <p:pic>
        <p:nvPicPr>
          <p:cNvPr id="14" name="Picture Placeholder 13" descr="22PM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17686" b="17686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Minty Basil Enzyme Coughing Syrup (60ml)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RM17.90</a:t>
            </a:r>
          </a:p>
        </p:txBody>
      </p:sp>
      <p:pic>
        <p:nvPicPr>
          <p:cNvPr id="17" name="Picture Placeholder 16" descr="1ce3c7828e52_large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17596" b="17596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Organic Minty Basil Enzyme Coughing Syrup (300ml)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RM83.50</a:t>
            </a:r>
          </a:p>
        </p:txBody>
      </p:sp>
      <p:pic>
        <p:nvPicPr>
          <p:cNvPr id="20" name="Picture Placeholder 19" descr="BlossomCarePremium100_PureMCTOil_250ml_large.pn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t="6794" b="6794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Blossom Care Premium 100% Pure MCT Oil (250ml)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RM68.00</a:t>
            </a:r>
          </a:p>
        </p:txBody>
      </p:sp>
      <p:pic>
        <p:nvPicPr>
          <p:cNvPr id="23" name="Picture Placeholder 22" descr="2e419921567f_large.jpg"/>
          <p:cNvPicPr>
            <a:picLocks noGrp="1" noChangeAspect="1"/>
          </p:cNvPicPr>
          <p:nvPr>
            <p:ph type="pic" idx="31" sz="quarter"/>
          </p:nvPr>
        </p:nvPicPr>
        <p:blipFill>
          <a:blip r:embed="rId9"/>
          <a:srcRect t="6704" b="6704"/>
          <a:stretch>
            <a:fillRect/>
          </a:stretch>
        </p:blipFill>
        <p:spPr/>
      </p:pic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Tiger Milk Mushroom 虎乳芝 50g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FromRM189.90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titiecofarmgreenpapayaenzyme2_jpg_large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6704" b="670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Titi Eco Farm - Green Papaya Powder （Enzyme） 36sachet/BOX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RM119.00</a:t>
            </a:r>
          </a:p>
        </p:txBody>
      </p:sp>
      <p:pic>
        <p:nvPicPr>
          <p:cNvPr id="5" name="Picture Placeholder 4" descr="titiecofarmgreenpapayaenzyme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19036" b="19036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Titi Eco Farm - Green Papaya Powder (Enzyme) 75g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RM119.00</a:t>
            </a:r>
          </a:p>
        </p:txBody>
      </p:sp>
      <p:pic>
        <p:nvPicPr>
          <p:cNvPr id="8" name="Picture Placeholder 7" descr="41_1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Black sesame powder (250g) 黑芝麻粉（250g）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RM25.90</a:t>
            </a:r>
          </a:p>
        </p:txBody>
      </p:sp>
      <p:pic>
        <p:nvPicPr>
          <p:cNvPr id="11" name="Picture Placeholder 10" descr="product_spec1photo_61300001_7nfio_tw_large.jp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Oat Soy Drink (1000g) 植物燕麦奶 (1000g)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RM89.90</a:t>
            </a:r>
          </a:p>
        </p:txBody>
      </p:sp>
      <p:pic>
        <p:nvPicPr>
          <p:cNvPr id="14" name="Picture Placeholder 13" descr="900g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6794" b="6794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Composite Protein Powder (900g) 综合蛋白补充饮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RM138.90</a:t>
            </a:r>
          </a:p>
        </p:txBody>
      </p:sp>
      <p:pic>
        <p:nvPicPr>
          <p:cNvPr id="17" name="Picture Placeholder 16" descr="ece048f2595194d79372ef5a40c34321_large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6794" b="6794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Super Lutein Capsule 里仁高優活金盞花萃取物葉黃素膠囊 (60粒)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RM168.90</a:t>
            </a:r>
          </a:p>
        </p:txBody>
      </p:sp>
      <p:pic>
        <p:nvPicPr>
          <p:cNvPr id="20" name="Picture Placeholder 19" descr="brigreenpapayaenzyme_large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t="6794" b="6794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Bri - Green Papaya Powder （90g）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RM95.00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idx="31" sz="quarter"/>
          </p:nvPr>
        </p:nvSpPr>
        <p:spPr/>
      </p:sp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/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Household &amp; Lifestyle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60882a3e4e14f520c236a4b5e1837ad4_large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6794" b="679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Foamless toothpaste (144g) 无泡沫牙膏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RM16.90</a:t>
            </a:r>
          </a:p>
        </p:txBody>
      </p:sp>
      <p:pic>
        <p:nvPicPr>
          <p:cNvPr id="5" name="Picture Placeholder 4" descr="668b7a4f2fde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Natural Foamless Toothpaste (50g) 天然无泡沫牙膏 (小）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RM9.90</a:t>
            </a:r>
          </a:p>
        </p:txBody>
      </p:sp>
      <p:pic>
        <p:nvPicPr>
          <p:cNvPr id="8" name="Picture Placeholder 7" descr="144g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Natural Foamless Toothpaste（144g)  天然无泡沫牙膏 （大）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RM23.90</a:t>
            </a:r>
          </a:p>
        </p:txBody>
      </p:sp>
      <p:pic>
        <p:nvPicPr>
          <p:cNvPr id="11" name="Picture Placeholder 10" descr="06f209a225cb8f93da3d76a74aaf8582_large.jp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Pomelo Soap (100g) 柚子皂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RM7.90</a:t>
            </a:r>
          </a:p>
        </p:txBody>
      </p:sp>
      <p:pic>
        <p:nvPicPr>
          <p:cNvPr id="14" name="Picture Placeholder 13" descr="0c3a02f737029ba563d69ae1788c7a2a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6794" b="6794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Peppermint Soap (100g)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RM7.90</a:t>
            </a:r>
          </a:p>
        </p:txBody>
      </p:sp>
      <p:pic>
        <p:nvPicPr>
          <p:cNvPr id="17" name="Picture Placeholder 16" descr="baf543e9c096336b792ae7c734bfeca1_large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6794" b="6794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Unscented Soap (100g)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RM7.90</a:t>
            </a:r>
          </a:p>
        </p:txBody>
      </p:sp>
      <p:pic>
        <p:nvPicPr>
          <p:cNvPr id="20" name="Picture Placeholder 19" descr="9f00896db92125aeebecba6709e2fd4b_large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t="6794" b="6794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Aloe Soap (100g) 芦荟皂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RM17.90</a:t>
            </a:r>
          </a:p>
        </p:txBody>
      </p:sp>
      <p:pic>
        <p:nvPicPr>
          <p:cNvPr id="23" name="Picture Placeholder 22" descr="a8170c48440c_large.jpg"/>
          <p:cNvPicPr>
            <a:picLocks noGrp="1" noChangeAspect="1"/>
          </p:cNvPicPr>
          <p:nvPr>
            <p:ph type="pic" idx="31" sz="quarter"/>
          </p:nvPr>
        </p:nvPicPr>
        <p:blipFill>
          <a:blip r:embed="rId9"/>
          <a:srcRect t="17506" b="17506"/>
          <a:stretch>
            <a:fillRect/>
          </a:stretch>
        </p:blipFill>
        <p:spPr/>
      </p:pic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Sea Magic Natural Dish Wash (1kg)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RM11.50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149589b279b2_large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6794" b="679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Citronella Oil (100cc) 香茅油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RM69.90</a:t>
            </a:r>
          </a:p>
        </p:txBody>
      </p:sp>
      <p:pic>
        <p:nvPicPr>
          <p:cNvPr id="5" name="Picture Placeholder 4" descr="product_photo_20210416144902_l3n_tw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ENJOYIOI矽膠布防漏食物袋-海洋圓點 Silicone Cloth Leakproof Food Bag-Ocean Dot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RM178.00</a:t>
            </a:r>
          </a:p>
        </p:txBody>
      </p:sp>
      <p:pic>
        <p:nvPicPr>
          <p:cNvPr id="8" name="Picture Placeholder 7" descr="product_photo_20210416144346_id6_tw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ENJOYIOI矽膠布防漏食物袋-海底世界 Silicone Cloth Leakproof Food Bag-Underwater World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RM178.00</a:t>
            </a:r>
          </a:p>
        </p:txBody>
      </p:sp>
      <p:pic>
        <p:nvPicPr>
          <p:cNvPr id="11" name="Picture Placeholder 10" descr="2_large.jp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Aged Peppermint Oil 陈年薄荷油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RM29.90</a:t>
            </a:r>
          </a:p>
        </p:txBody>
      </p:sp>
      <p:pic>
        <p:nvPicPr>
          <p:cNvPr id="14" name="Picture Placeholder 13" descr="18AM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19486" b="19486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AIREX SEAT CUSHION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RM98.00</a:t>
            </a:r>
          </a:p>
        </p:txBody>
      </p:sp>
      <p:pic>
        <p:nvPicPr>
          <p:cNvPr id="17" name="Picture Placeholder 16" descr="500g_large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6794" b="6794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Laundry Oxygen Bleach (Chlorine free) (500g) 活力净衣物去渍粉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RM19.90</a:t>
            </a:r>
          </a:p>
        </p:txBody>
      </p:sp>
      <p:pic>
        <p:nvPicPr>
          <p:cNvPr id="20" name="Picture Placeholder 19" descr="39a934cd23020a768c910234fd1a1425_large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t="6794" b="6794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Ctironella Soap（100g）香茅手工皂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RM17.90</a:t>
            </a:r>
          </a:p>
        </p:txBody>
      </p:sp>
      <p:pic>
        <p:nvPicPr>
          <p:cNvPr id="23" name="Picture Placeholder 22" descr="90_large.jpg"/>
          <p:cNvPicPr>
            <a:picLocks noGrp="1" noChangeAspect="1"/>
          </p:cNvPicPr>
          <p:nvPr>
            <p:ph type="pic" idx="31" sz="quarter"/>
          </p:nvPr>
        </p:nvPicPr>
        <p:blipFill>
          <a:blip r:embed="rId9"/>
          <a:srcRect t="6794" b="6794"/>
          <a:stretch>
            <a:fillRect/>
          </a:stretch>
        </p:blipFill>
        <p:spPr/>
      </p:pic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Concentrated Laundry Powder (1.8kg) 活力净超浓缩洗衣粉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RM49.90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RosClassicEnzyme_1400ml_large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6794" b="679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Dr. Ros Classic Enzyme  (1400ml)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RM25.00</a:t>
            </a:r>
          </a:p>
        </p:txBody>
      </p:sp>
      <p:pic>
        <p:nvPicPr>
          <p:cNvPr id="5" name="Picture Placeholder 4" descr="product_spec1photo_30600009_qf3ps_tw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Natural Laundry Bar (200g)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RM19.90</a:t>
            </a:r>
          </a:p>
        </p:txBody>
      </p:sp>
      <p:pic>
        <p:nvPicPr>
          <p:cNvPr id="8" name="Picture Placeholder 7" descr="c021783ad5a79c6528d09267b051d414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Concentrated Liquid Laundry Detergent (1500ml) 活力淨洗衣精補充包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RM45.90</a:t>
            </a:r>
          </a:p>
        </p:txBody>
      </p:sp>
      <p:pic>
        <p:nvPicPr>
          <p:cNvPr id="11" name="Picture Placeholder 10" descr="c55a09486ca2_large.jp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Concentrated Liquid Laundry (1800ml) 活力净洗衣精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RM56.90</a:t>
            </a:r>
          </a:p>
        </p:txBody>
      </p:sp>
      <p:pic>
        <p:nvPicPr>
          <p:cNvPr id="14" name="Picture Placeholder 13" descr="746ad6d33026432fdadc31000be323c2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6794" b="6794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Washing Soda Powder (500g)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RM14.90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idx="25" sz="quarter"/>
          </p:nvPr>
        </p:nvSpPr>
        <p:spPr/>
      </p:sp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/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/>
        </p:txBody>
      </p:sp>
      <p:sp>
        <p:nvSpPr>
          <p:cNvPr id="20" name="Picture Placeholder 19"/>
          <p:cNvSpPr>
            <a:spLocks noGrp="1"/>
          </p:cNvSpPr>
          <p:nvPr>
            <p:ph type="pic" idx="28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/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/>
        </p:txBody>
      </p:sp>
      <p:sp>
        <p:nvSpPr>
          <p:cNvPr id="23" name="Picture Placeholder 22"/>
          <p:cNvSpPr>
            <a:spLocks noGrp="1"/>
          </p:cNvSpPr>
          <p:nvPr>
            <p:ph type="pic" idx="31" sz="quarter"/>
          </p:nvPr>
        </p:nvSpPr>
        <p:spPr/>
      </p:sp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/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Noodles &amp; Pasta</a:t>
            </a: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a8b04e4cec01_large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6794" b="679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Lz Sichuan Pepper Noodles 里仁椒麻乾拌麵 110g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RM7.90</a:t>
            </a:r>
          </a:p>
        </p:txBody>
      </p:sp>
      <p:pic>
        <p:nvPicPr>
          <p:cNvPr id="5" name="Picture Placeholder 4" descr="853787788f17de30ccee4385794c0dbc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Steam tomato flavor noodles  (420g) 番茄拉面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RM19.90</a:t>
            </a:r>
          </a:p>
        </p:txBody>
      </p:sp>
      <p:pic>
        <p:nvPicPr>
          <p:cNvPr id="8" name="Picture Placeholder 7" descr="bcc5f29179d926849d24ea5032cda84a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Slice Style Noodle   (340g) 刀削面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RM14.90</a:t>
            </a:r>
          </a:p>
        </p:txBody>
      </p:sp>
      <p:pic>
        <p:nvPicPr>
          <p:cNvPr id="11" name="Picture Placeholder 10" descr="85g_large.jp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Moroheiya Noodle (Yakisoba) - (85g)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RM6.90</a:t>
            </a:r>
          </a:p>
        </p:txBody>
      </p:sp>
      <p:pic>
        <p:nvPicPr>
          <p:cNvPr id="14" name="Picture Placeholder 13" descr="BeanVermicelli180g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6794" b="6794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Bean Vermicelli (180g) 龙口细粉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RM17.90</a:t>
            </a:r>
          </a:p>
        </p:txBody>
      </p:sp>
      <p:pic>
        <p:nvPicPr>
          <p:cNvPr id="17" name="Picture Placeholder 16" descr="BroadBeanThreadFlat180g_large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6794" b="6794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Broad Bean Thread Flat（180g）龙口小宽粉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RM17.90</a:t>
            </a:r>
          </a:p>
        </p:txBody>
      </p:sp>
      <p:pic>
        <p:nvPicPr>
          <p:cNvPr id="20" name="Picture Placeholder 19" descr="75g_large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t="6794" b="6794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Moroheiya Noodle (Shitake) - (85g)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RM6.90</a:t>
            </a:r>
          </a:p>
        </p:txBody>
      </p:sp>
      <p:pic>
        <p:nvPicPr>
          <p:cNvPr id="23" name="Picture Placeholder 22" descr="c16e324898cf0195bbe902b25c4d4d8c_large.jpg"/>
          <p:cNvPicPr>
            <a:picLocks noGrp="1" noChangeAspect="1"/>
          </p:cNvPicPr>
          <p:nvPr>
            <p:ph type="pic" idx="31" sz="quarter"/>
          </p:nvPr>
        </p:nvPicPr>
        <p:blipFill>
          <a:blip r:embed="rId9"/>
          <a:srcRect t="6794" b="6794"/>
          <a:stretch>
            <a:fillRect/>
          </a:stretch>
        </p:blipFill>
        <p:spPr/>
      </p:pic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Instant Veggie Porridge (350g) 野菜糙米粥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RM35.90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MoroheiyaNoodlePlain200g_large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6794" b="679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Moroheiya Noodle Plain (200g)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RM9.90</a:t>
            </a:r>
          </a:p>
        </p:txBody>
      </p:sp>
      <p:pic>
        <p:nvPicPr>
          <p:cNvPr id="5" name="Picture Placeholder 4" descr="953bb98f74de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17506" b="17506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Moroheiya noodles (Tomyam) -85g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RM6.90</a:t>
            </a:r>
          </a:p>
        </p:txBody>
      </p:sp>
      <p:pic>
        <p:nvPicPr>
          <p:cNvPr id="8" name="Picture Placeholder 7" descr="product_spec1photo_60300020_dzpf3_tw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Sliver Line Noodles (400g) 五木银丝面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RM11.90</a:t>
            </a:r>
          </a:p>
        </p:txBody>
      </p:sp>
      <p:pic>
        <p:nvPicPr>
          <p:cNvPr id="11" name="Picture Placeholder 10" descr="ec508ba5ef82_large.jp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东北大米 （2.5KG）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RM39.90</a:t>
            </a:r>
          </a:p>
        </p:txBody>
      </p:sp>
      <p:pic>
        <p:nvPicPr>
          <p:cNvPr id="14" name="Picture Placeholder 13" descr="preview_large.pn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l="6603" r="6603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Vegetable Ramen 蔬菜拉面 (400g)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RM19.90</a:t>
            </a:r>
          </a:p>
        </p:txBody>
      </p:sp>
      <p:pic>
        <p:nvPicPr>
          <p:cNvPr id="17" name="Picture Placeholder 16" descr="7dc7c4cc2a71948e9da29d9abfc59b82_large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6794" b="6794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Miso Instant Noodle (95g) 味噌冲泡面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RM7.90</a:t>
            </a:r>
          </a:p>
        </p:txBody>
      </p:sp>
      <p:pic>
        <p:nvPicPr>
          <p:cNvPr id="20" name="Picture Placeholder 19" descr="f1a63a3660c0d9687e909d129f4ebe56_large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t="6794" b="6794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Dry Noodles with Bean Paste (90g) 炸酱面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RM7.90</a:t>
            </a:r>
          </a:p>
        </p:txBody>
      </p:sp>
      <p:pic>
        <p:nvPicPr>
          <p:cNvPr id="23" name="Picture Placeholder 22" descr="oriyeemee_large.jpg"/>
          <p:cNvPicPr>
            <a:picLocks noGrp="1" noChangeAspect="1"/>
          </p:cNvPicPr>
          <p:nvPr>
            <p:ph type="pic" idx="31" sz="quarter"/>
          </p:nvPr>
        </p:nvPicPr>
        <p:blipFill>
          <a:blip r:embed="rId9"/>
          <a:srcRect t="16695" b="16695"/>
          <a:stretch>
            <a:fillRect/>
          </a:stretch>
        </p:blipFill>
        <p:spPr/>
      </p:pic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Yes Natural Original Yee Mee 原味伊面 （375g)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FromRM7.90</a:t>
            </a: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preview_large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6603" r="6603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Hot &amp; Sour Instant Noodles (85g) 酸辣面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RM7.90</a:t>
            </a:r>
          </a:p>
        </p:txBody>
      </p:sp>
      <p:pic>
        <p:nvPicPr>
          <p:cNvPr id="5" name="Picture Placeholder 4" descr="198748a3af94d52ebb7c71a9172f8697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Instant Brown Rice Noodle (78g) 冲泡糙米米粉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RM7.90</a:t>
            </a:r>
          </a:p>
        </p:txBody>
      </p:sp>
      <p:pic>
        <p:nvPicPr>
          <p:cNvPr id="8" name="Picture Placeholder 7" descr="be7c060d189e3442082595a5288ce8d7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Sesame oil Angelica &amp; Sinensis Instant noodle (100g) 麻油当归冲泡面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RM7.90</a:t>
            </a:r>
          </a:p>
        </p:txBody>
      </p:sp>
      <p:pic>
        <p:nvPicPr>
          <p:cNvPr id="11" name="Picture Placeholder 10" descr="aba3bfffee1207dfe66dac68e8a5eae0_large.jp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Sesame Oil &amp; Angelica Sinensis Noodles (800g) 麻油当归细面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RM43.90</a:t>
            </a:r>
          </a:p>
        </p:txBody>
      </p:sp>
      <p:pic>
        <p:nvPicPr>
          <p:cNvPr id="14" name="Picture Placeholder 13" descr="pumpkinyeemee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17596" b="17596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Yes Natural Pumpkin Yee Mee 金瓜伊面 （375g）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FromRM7.90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idx="25" sz="quarter"/>
          </p:nvPr>
        </p:nvSpPr>
        <p:spPr/>
      </p:sp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/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/>
        </p:txBody>
      </p:sp>
      <p:sp>
        <p:nvSpPr>
          <p:cNvPr id="20" name="Picture Placeholder 19"/>
          <p:cNvSpPr>
            <a:spLocks noGrp="1"/>
          </p:cNvSpPr>
          <p:nvPr>
            <p:ph type="pic" idx="28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/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/>
        </p:txBody>
      </p:sp>
      <p:sp>
        <p:nvSpPr>
          <p:cNvPr id="23" name="Picture Placeholder 22"/>
          <p:cNvSpPr>
            <a:spLocks noGrp="1"/>
          </p:cNvSpPr>
          <p:nvPr>
            <p:ph type="pic" idx="31" sz="quarter"/>
          </p:nvPr>
        </p:nvSpPr>
        <p:spPr/>
      </p:sp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/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brownricecoffee_large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l="3348" r="3348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Brown Rice Coffee *Sugar Less (18x30gram) 糙米咖啡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RM32.90</a:t>
            </a:r>
          </a:p>
        </p:txBody>
      </p:sp>
      <p:pic>
        <p:nvPicPr>
          <p:cNvPr id="5" name="Picture Placeholder 4" descr="healthparadisebabyoats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20116" b="20116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Organic Instant Baby Oats (500g)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RM9.40</a:t>
            </a:r>
          </a:p>
        </p:txBody>
      </p:sp>
      <p:pic>
        <p:nvPicPr>
          <p:cNvPr id="8" name="Picture Placeholder 7" descr="0c5b8eac3fb0379bb881bce5b2fe80d2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Drieds Burdock Slices (100g) 牛蒡原片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RM33.90</a:t>
            </a:r>
          </a:p>
        </p:txBody>
      </p:sp>
      <p:pic>
        <p:nvPicPr>
          <p:cNvPr id="11" name="Picture Placeholder 10" descr="product_spec1photo_61300000_hqjz7_tw_large.jp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Original Flavor Oat-Soy Drink (Sugar Free) (850g) 原味燕麦奶 (无糖) (850g)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RM89.90</a:t>
            </a:r>
          </a:p>
        </p:txBody>
      </p:sp>
      <p:pic>
        <p:nvPicPr>
          <p:cNvPr id="14" name="Picture Placeholder 13" descr="product_spec1photo_61300001_7nfio_tw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6794" b="6794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Oat Soy Drink (1000g) 植物燕麦奶 (1000g)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RM89.90</a:t>
            </a:r>
          </a:p>
        </p:txBody>
      </p:sp>
      <p:pic>
        <p:nvPicPr>
          <p:cNvPr id="17" name="Picture Placeholder 16" descr="34847c580996a695ed1bb76dcd38af35_large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6794" b="6794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有机芝麻燕麦奶 Organic Oats Drink Sesame Flavor (900g)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RM89.90</a:t>
            </a:r>
          </a:p>
        </p:txBody>
      </p:sp>
      <p:pic>
        <p:nvPicPr>
          <p:cNvPr id="20" name="Picture Placeholder 19" descr="Picture3_large.pn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t="15201" b="15201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Original Soybean Powder 悦意醇豆浆粉 300g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RM18.90</a:t>
            </a:r>
          </a:p>
        </p:txBody>
      </p:sp>
      <p:pic>
        <p:nvPicPr>
          <p:cNvPr id="23" name="Picture Placeholder 22" descr="healthparadiserolledoats_large.jpg"/>
          <p:cNvPicPr>
            <a:picLocks noGrp="1" noChangeAspect="1"/>
          </p:cNvPicPr>
          <p:nvPr>
            <p:ph type="pic" idx="31" sz="quarter"/>
          </p:nvPr>
        </p:nvPicPr>
        <p:blipFill>
          <a:blip r:embed="rId9"/>
          <a:srcRect t="6794" b="6794"/>
          <a:stretch>
            <a:fillRect/>
          </a:stretch>
        </p:blipFill>
        <p:spPr/>
      </p:pic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Organic Rolled Oats (500g)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RM9.90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Paste &amp; Seasonings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OrganicKetchup270g_large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6794" b="679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Organic Ketchup 有機蕃茄醬 (270g)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RM29.90</a:t>
            </a:r>
          </a:p>
        </p:txBody>
      </p:sp>
      <p:pic>
        <p:nvPicPr>
          <p:cNvPr id="5" name="Picture Placeholder 4" descr="NaturalChiliPadiSauce_500ml__jpg_large.pn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Natural Chili Padi Sauce (500ml) 天然山椒醬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RM21.90</a:t>
            </a:r>
          </a:p>
        </p:txBody>
      </p:sp>
      <p:pic>
        <p:nvPicPr>
          <p:cNvPr id="8" name="Picture Placeholder 7" descr="220g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Sweetened Chili Sauce 香醇甜辣醬 (220g)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RM23.90</a:t>
            </a:r>
          </a:p>
        </p:txBody>
      </p:sp>
      <p:pic>
        <p:nvPicPr>
          <p:cNvPr id="11" name="Picture Placeholder 10" descr="CreamandBrownCreativeFoodPackageInstagramPost_1_large.pn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New product Package  松栮昆布素蚝油 + 味极鲜酱油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RM45.90</a:t>
            </a:r>
          </a:p>
        </p:txBody>
      </p:sp>
      <p:pic>
        <p:nvPicPr>
          <p:cNvPr id="14" name="Picture Placeholder 13" descr="59PM_9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6794" b="6794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Matsutake kombu Vegetarian Oyster-flavoured Sauce 松栮昆布素蚝油 280g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RM29.90</a:t>
            </a:r>
          </a:p>
        </p:txBody>
      </p:sp>
      <p:pic>
        <p:nvPicPr>
          <p:cNvPr id="17" name="Picture Placeholder 16" descr="f340be5f3bac_large.pn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6794" b="6794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桂夫人蔬菜调味料 Vegetable Seasoning (L) 500g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RM32.90</a:t>
            </a:r>
          </a:p>
        </p:txBody>
      </p:sp>
      <p:pic>
        <p:nvPicPr>
          <p:cNvPr id="20" name="Picture Placeholder 19" descr="6a0f48436f03bf48e8c7f28f9f150b4c_large.pn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t="6794" b="6794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Unrefined Raw Molasses Sugar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RM11.50</a:t>
            </a:r>
          </a:p>
        </p:txBody>
      </p:sp>
      <p:pic>
        <p:nvPicPr>
          <p:cNvPr id="23" name="Picture Placeholder 22" descr="2_large.jpg"/>
          <p:cNvPicPr>
            <a:picLocks noGrp="1" noChangeAspect="1"/>
          </p:cNvPicPr>
          <p:nvPr>
            <p:ph type="pic" idx="31" sz="quarter"/>
          </p:nvPr>
        </p:nvPicPr>
        <p:blipFill>
          <a:blip r:embed="rId9"/>
          <a:srcRect t="6794" b="6794"/>
          <a:stretch>
            <a:fillRect/>
          </a:stretch>
        </p:blipFill>
        <p:spPr/>
      </p:pic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LZ ORGANIC SEASONED MIXED MUSHROOMS  有機綜合菇  150G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RM14.90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26dc985685019b1555d707f1deccc9aa_large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6794" b="679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Hot &amp; Spicy Turnip (155g) 调味便当菜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RM26.90</a:t>
            </a:r>
          </a:p>
        </p:txBody>
      </p:sp>
      <p:pic>
        <p:nvPicPr>
          <p:cNvPr id="5" name="Picture Placeholder 4" descr="8c41ac86e086ac8bd3fc5a3ee82be558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Organic Vegetables Mushroom Soy Sauce 有機素蠔油 500ml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RM55.90</a:t>
            </a:r>
          </a:p>
        </p:txBody>
      </p:sp>
      <p:pic>
        <p:nvPicPr>
          <p:cNvPr id="8" name="Picture Placeholder 7" descr="500ml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Organic Low Salt Soybean Soy Sauce (500ml) 有機黃豆薄鹽醬油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RM47.90</a:t>
            </a:r>
          </a:p>
        </p:txBody>
      </p:sp>
      <p:pic>
        <p:nvPicPr>
          <p:cNvPr id="11" name="Picture Placeholder 10" descr="a719287953efd58676205db100e5a46b_large.jp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Hot Bamboo Shoot (410g) 里仁玉香筍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RM29.90</a:t>
            </a:r>
          </a:p>
        </p:txBody>
      </p:sp>
      <p:pic>
        <p:nvPicPr>
          <p:cNvPr id="14" name="Picture Placeholder 13" descr="c16463c49d5dd9a1bf892a7e49939090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6794" b="6794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Ginger Sesame Oil Sauce (220g) 姜油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RM54.90</a:t>
            </a:r>
          </a:p>
        </p:txBody>
      </p:sp>
      <p:pic>
        <p:nvPicPr>
          <p:cNvPr id="17" name="Picture Placeholder 16" descr="SeaweedMushroomStock_66g_large.pn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l="20104" r="20104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Madam Kooi Seaweed Mushroom Stock 贵妇人海带香菇调味块 (66g)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RM9.90</a:t>
            </a:r>
          </a:p>
        </p:txBody>
      </p:sp>
      <p:pic>
        <p:nvPicPr>
          <p:cNvPr id="20" name="Picture Placeholder 19" descr="f899343feb71a3c7dda03c9789bc1328_large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t="6794" b="6794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Sesame Oil &amp; Angelica Sauce 麻油當歸醬 250g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RM49.90</a:t>
            </a:r>
          </a:p>
        </p:txBody>
      </p:sp>
      <p:pic>
        <p:nvPicPr>
          <p:cNvPr id="23" name="Picture Placeholder 22" descr="958ff3aea069_large.jpg"/>
          <p:cNvPicPr>
            <a:picLocks noGrp="1" noChangeAspect="1"/>
          </p:cNvPicPr>
          <p:nvPr>
            <p:ph type="pic" idx="31" sz="quarter"/>
          </p:nvPr>
        </p:nvPicPr>
        <p:blipFill>
          <a:blip r:embed="rId9"/>
          <a:srcRect t="6794" b="6794"/>
          <a:stretch>
            <a:fillRect/>
          </a:stretch>
        </p:blipFill>
        <p:spPr/>
      </p:pic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Broad Bean Paste With Chili 非基因改造辣豆瓣醬(165g)　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RM24.90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7fc7e5ac3361e7f8265d06473c3c5d81_large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6794" b="679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Nori Paste (150g) 海苔酱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RM16.90</a:t>
            </a:r>
          </a:p>
        </p:txBody>
      </p:sp>
      <p:pic>
        <p:nvPicPr>
          <p:cNvPr id="5" name="Picture Placeholder 4" descr="e05816fe65c5d7831108be58ba38c764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Toona Sauce 香椿拌酱  (250g)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RM35.90</a:t>
            </a:r>
          </a:p>
        </p:txBody>
      </p:sp>
      <p:pic>
        <p:nvPicPr>
          <p:cNvPr id="8" name="Picture Placeholder 7" descr="8d2f246a4dbb_large.pn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884" b="688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Organic Brown Rice Vinegar 有机糙米醋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RM16.90</a:t>
            </a:r>
          </a:p>
        </p:txBody>
      </p:sp>
      <p:pic>
        <p:nvPicPr>
          <p:cNvPr id="11" name="Picture Placeholder 10" descr="600ml_large.jp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Black Vinegar (L) (600ml) 素食烏醋　(600ml )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RM13.90</a:t>
            </a:r>
          </a:p>
        </p:txBody>
      </p:sp>
      <p:pic>
        <p:nvPicPr>
          <p:cNvPr id="14" name="Picture Placeholder 13" descr="6f8ad3c25b34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6794" b="6794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Black Bean Sauce (385g)　壺底豆豉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RM23.90</a:t>
            </a:r>
          </a:p>
        </p:txBody>
      </p:sp>
      <p:pic>
        <p:nvPicPr>
          <p:cNvPr id="17" name="Picture Placeholder 16" descr="44e2f76152f0_large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6794" b="6794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Yuan-Ho Premium Soy Sauce (420ml) 源和高级清油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RM39.90</a:t>
            </a:r>
          </a:p>
        </p:txBody>
      </p:sp>
      <p:pic>
        <p:nvPicPr>
          <p:cNvPr id="20" name="Picture Placeholder 19" descr="359390d62b3cf061fd9d8aa82e0a607a_large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t="6884" b="6884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Brewing Soy Sauce （500ml）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RM22.60</a:t>
            </a:r>
          </a:p>
        </p:txBody>
      </p:sp>
      <p:pic>
        <p:nvPicPr>
          <p:cNvPr id="23" name="Picture Placeholder 22" descr="df5c037ac1d7c31969d9295f44f445cd_large.jpg"/>
          <p:cNvPicPr>
            <a:picLocks noGrp="1" noChangeAspect="1"/>
          </p:cNvPicPr>
          <p:nvPr>
            <p:ph type="pic" idx="31" sz="quarter"/>
          </p:nvPr>
        </p:nvPicPr>
        <p:blipFill>
          <a:blip r:embed="rId9"/>
          <a:srcRect t="6794" b="6794"/>
          <a:stretch>
            <a:fillRect/>
          </a:stretch>
        </p:blipFill>
        <p:spPr/>
      </p:pic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Organic Vegetarian Spaghetti Tomato Sauce 有机素食意面番茄酱 120g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RM9.90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menueditor_item_a711a3642c054d2ab6181232a8e71e19_1622266419774265882_large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6794" b="679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Mushroom Seasoning 桂夫人香菇风味调味粉（120g）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RM15.90</a:t>
            </a:r>
          </a:p>
        </p:txBody>
      </p:sp>
      <p:pic>
        <p:nvPicPr>
          <p:cNvPr id="5" name="Picture Placeholder 4" descr="32fb6f8a5afe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Sesame Paste 芝麻醬 (240g)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RM31.90</a:t>
            </a:r>
          </a:p>
        </p:txBody>
      </p:sp>
      <p:pic>
        <p:nvPicPr>
          <p:cNvPr id="8" name="Picture Placeholder 7" descr="c2cbf24e4454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Stewed Minced Soy Protein (150g) x 1 pcs，素噜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RM9.90</a:t>
            </a:r>
          </a:p>
        </p:txBody>
      </p:sp>
      <p:pic>
        <p:nvPicPr>
          <p:cNvPr id="11" name="Picture Placeholder 10" descr="127d1c118b0e_large.jp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Gluten puff with chickpea (170g) 雪莲子面筋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RM8.90</a:t>
            </a:r>
          </a:p>
        </p:txBody>
      </p:sp>
      <p:pic>
        <p:nvPicPr>
          <p:cNvPr id="14" name="Picture Placeholder 13" descr="product_spec1photo_6100100710_eetnx_tw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6794" b="6794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Fermented Black Beans 乾豆豉 200g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RM21.90</a:t>
            </a:r>
          </a:p>
        </p:txBody>
      </p:sp>
      <p:pic>
        <p:nvPicPr>
          <p:cNvPr id="17" name="Picture Placeholder 16" descr="300mlVegetarianBlackVinegar_s_300ml_large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6794" b="6794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Vegetarian Black Vinegar (s) (300ml)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RM9.90</a:t>
            </a:r>
          </a:p>
        </p:txBody>
      </p:sp>
      <p:pic>
        <p:nvPicPr>
          <p:cNvPr id="20" name="Picture Placeholder 19" descr="500x500_large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t="6794" b="6794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Vegetables Seasoning 桂夫人蔬菜风味调味粉（120g）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RM15.90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idx="31" sz="quarter"/>
          </p:nvPr>
        </p:nvSpPr>
        <p:spPr/>
      </p:sp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/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Spread Sauce &amp; Jam</a:t>
            </a: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07e5e37b9490ef4e1bb8bce91fe44d76_large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6794" b="679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Blueberry Jam (210g) 蓝莓果酱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RM30.90</a:t>
            </a:r>
          </a:p>
        </p:txBody>
      </p:sp>
      <p:pic>
        <p:nvPicPr>
          <p:cNvPr id="5" name="Picture Placeholder 4" descr="787dab9b12d5e92bad271c326a855c13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Black Sesame Paste (240g) 黑芝麻酱 (240g)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RM28.90</a:t>
            </a:r>
          </a:p>
        </p:txBody>
      </p:sp>
      <p:pic>
        <p:nvPicPr>
          <p:cNvPr id="8" name="Picture Placeholder 7" descr="c8e091772ebf6dff7bcd675bb89cb52d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Mulberry Jam (190g) 桑椹果酱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RM20.90</a:t>
            </a:r>
          </a:p>
        </p:txBody>
      </p:sp>
      <p:pic>
        <p:nvPicPr>
          <p:cNvPr id="11" name="Picture Placeholder 10" descr="2fcb275f778c7fc7f60e9482b8141973_large.jp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Olive Vegetable 橄榄菜 320g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RM12.90</a:t>
            </a:r>
          </a:p>
        </p:txBody>
      </p:sp>
      <p:pic>
        <p:nvPicPr>
          <p:cNvPr id="14" name="Picture Placeholder 13" descr="S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6794" b="6794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Spicy Sauce 麻辣醬 250g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RM36.90</a:t>
            </a:r>
          </a:p>
        </p:txBody>
      </p:sp>
      <p:sp>
        <p:nvSpPr>
          <p:cNvPr id="17" name="Picture Placeholder 16"/>
          <p:cNvSpPr>
            <a:spLocks noGrp="1"/>
          </p:cNvSpPr>
          <p:nvPr>
            <p:ph type="pic" idx="25" sz="quarter"/>
          </p:nvPr>
        </p:nvSpPr>
        <p:spPr/>
      </p:sp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/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/>
        </p:txBody>
      </p:sp>
      <p:sp>
        <p:nvSpPr>
          <p:cNvPr id="20" name="Picture Placeholder 19"/>
          <p:cNvSpPr>
            <a:spLocks noGrp="1"/>
          </p:cNvSpPr>
          <p:nvPr>
            <p:ph type="pic" idx="28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/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/>
        </p:txBody>
      </p:sp>
      <p:sp>
        <p:nvSpPr>
          <p:cNvPr id="23" name="Picture Placeholder 22"/>
          <p:cNvSpPr>
            <a:spLocks noGrp="1"/>
          </p:cNvSpPr>
          <p:nvPr>
            <p:ph type="pic" idx="31" sz="quarter"/>
          </p:nvPr>
        </p:nvSpPr>
        <p:spPr/>
      </p:sp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/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宗教用品</a:t>
            </a: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0245bfc05b64_large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6976" b="6976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3 天大莲花烛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RM12.90</a:t>
            </a:r>
          </a:p>
        </p:txBody>
      </p:sp>
      <p:pic>
        <p:nvPicPr>
          <p:cNvPr id="5" name="Picture Placeholder 4" descr="product_photo_20160310101507_nz6_tw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悲智香- 藥香 (微盤) Prajna Incense Herbal ( Mini Coil) 48 pcs, 50g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RM59.90</a:t>
            </a:r>
          </a:p>
        </p:txBody>
      </p:sp>
      <p:pic>
        <p:nvPicPr>
          <p:cNvPr id="8" name="Picture Placeholder 7" descr="product_photo_20160310101654_aeb_tw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悲智香- 藥香 ( 7 寸卧 )  Prajna Incense Herbal Stick 7' , 112g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RM72.90</a:t>
            </a:r>
          </a:p>
        </p:txBody>
      </p:sp>
      <p:pic>
        <p:nvPicPr>
          <p:cNvPr id="11" name="Picture Placeholder 10" descr="product_photo_20160310095020_ze9_tw_large.jp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悲智香-檀香(卧)  Prajna Incense Sandalwood 450 g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RM239.90</a:t>
            </a:r>
          </a:p>
        </p:txBody>
      </p:sp>
      <p:pic>
        <p:nvPicPr>
          <p:cNvPr id="14" name="Picture Placeholder 13" descr="product_photo_20160310101550_t01_tw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6794" b="6794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悲智香- 藥香 (中盤) Prajna Incense Herbal ( Medium Coil) 48 pcs, 88g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RM79.90</a:t>
            </a:r>
          </a:p>
        </p:txBody>
      </p:sp>
      <p:pic>
        <p:nvPicPr>
          <p:cNvPr id="17" name="Picture Placeholder 16" descr="product_photo_20160310101110_6q4_tw_1_large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6794" b="6794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悲智香-檀香 (微盘) Prajna Incense Sandalwood (Mini Coil) - 48 Pcs, 50g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RM59.90</a:t>
            </a:r>
          </a:p>
        </p:txBody>
      </p:sp>
      <p:pic>
        <p:nvPicPr>
          <p:cNvPr id="20" name="Picture Placeholder 19" descr="ba7780203a03_large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t="6136" b="6136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YN - 4 hour Butter Oil Candle Light 悦意- 4 小时酥油灯  - 100 Pcs/ Box, 8 Box/ Ctn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RM38.90</a:t>
            </a:r>
          </a:p>
        </p:txBody>
      </p:sp>
      <p:pic>
        <p:nvPicPr>
          <p:cNvPr id="23" name="Picture Placeholder 22" descr="product_photo_20160310101110_6q4_tw_1_large.jpg"/>
          <p:cNvPicPr>
            <a:picLocks noGrp="1" noChangeAspect="1"/>
          </p:cNvPicPr>
          <p:nvPr>
            <p:ph type="pic" idx="31" sz="quarter"/>
          </p:nvPr>
        </p:nvPicPr>
        <p:blipFill>
          <a:blip r:embed="rId7"/>
          <a:srcRect t="6794" b="6794"/>
          <a:stretch>
            <a:fillRect/>
          </a:stretch>
        </p:blipFill>
        <p:spPr/>
      </p:pic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悲智香- 檀香 (中盘)  Prajna Incense Sandalwood ( Medium Coil) 48 pcs, 88g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RM79.90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ba7780203a03_large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6136" b="6136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悦意- 酥油灯 2 小时 butter Oil Candle Light ，100 pcs / Box,  24 box/ Ctn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RM24.90</a:t>
            </a:r>
          </a:p>
        </p:txBody>
      </p:sp>
      <p:pic>
        <p:nvPicPr>
          <p:cNvPr id="5" name="Picture Placeholder 4" descr="ba7780203a03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2"/>
          <a:srcRect t="6136" b="6136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YN-8 hour Butter Oil Candle Light 悦意-8 小时酥油灯  - 50 Pcs/ Box, 10 Box/ Ctn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RM44.90</a:t>
            </a:r>
          </a:p>
        </p:txBody>
      </p:sp>
      <p:pic>
        <p:nvPicPr>
          <p:cNvPr id="8" name="Picture Placeholder 7" descr="product_photo_20160511175440_jy5_tw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Products 悲智香-檀香 (7 寸卧) Prajna Incense Sandalwood 7“ , 112g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RM75.90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idx="19" sz="quarter"/>
          </p:nvPr>
        </p:nvSpPr>
        <p:spPr/>
      </p:sp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/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sp>
        <p:nvSpPr>
          <p:cNvPr id="14" name="Picture Placeholder 13"/>
          <p:cNvSpPr>
            <a:spLocks noGrp="1"/>
          </p:cNvSpPr>
          <p:nvPr>
            <p:ph type="pic" idx="22" sz="quarter"/>
          </p:nvPr>
        </p:nvSpPr>
        <p:spPr/>
      </p:sp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/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/>
        </p:txBody>
      </p:sp>
      <p:sp>
        <p:nvSpPr>
          <p:cNvPr id="17" name="Picture Placeholder 16"/>
          <p:cNvSpPr>
            <a:spLocks noGrp="1"/>
          </p:cNvSpPr>
          <p:nvPr>
            <p:ph type="pic" idx="25" sz="quarter"/>
          </p:nvPr>
        </p:nvSpPr>
        <p:spPr/>
      </p:sp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/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/>
        </p:txBody>
      </p:sp>
      <p:sp>
        <p:nvSpPr>
          <p:cNvPr id="20" name="Picture Placeholder 19"/>
          <p:cNvSpPr>
            <a:spLocks noGrp="1"/>
          </p:cNvSpPr>
          <p:nvPr>
            <p:ph type="pic" idx="28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/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/>
        </p:txBody>
      </p:sp>
      <p:sp>
        <p:nvSpPr>
          <p:cNvPr id="23" name="Picture Placeholder 22"/>
          <p:cNvSpPr>
            <a:spLocks noGrp="1"/>
          </p:cNvSpPr>
          <p:nvPr>
            <p:ph type="pic" idx="31" sz="quarter"/>
          </p:nvPr>
        </p:nvSpPr>
        <p:spPr/>
      </p:sp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/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95aaa15af2a5be2c9b1bb99391a29afc_large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6794" b="679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Lz Grass Jelly - (340g) 仙草冻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RM8.90</a:t>
            </a:r>
          </a:p>
        </p:txBody>
      </p:sp>
      <p:pic>
        <p:nvPicPr>
          <p:cNvPr id="5" name="Picture Placeholder 4" descr="product_spec1photo_6107000610_zvw2a_tw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Honey Herbal Jelly 里仁仙草蜜 330g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RM8.90</a:t>
            </a:r>
          </a:p>
        </p:txBody>
      </p:sp>
      <p:pic>
        <p:nvPicPr>
          <p:cNvPr id="8" name="Picture Placeholder 7" descr="a73608dd5d9ce49ad5dc0ada2a94bfea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Chrysanthemum Tea (360ml) 菊花茶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RM6.90</a:t>
            </a:r>
          </a:p>
        </p:txBody>
      </p:sp>
      <p:pic>
        <p:nvPicPr>
          <p:cNvPr id="11" name="Picture Placeholder 10" descr="e0c6dc5c827bd526ab2433671d4780f6_large.jp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Ginseng Date Tea (360ml) 人参蜜枣茶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RM6.90</a:t>
            </a:r>
          </a:p>
        </p:txBody>
      </p:sp>
      <p:pic>
        <p:nvPicPr>
          <p:cNvPr id="14" name="Picture Placeholder 13" descr="d9be16756adb2172b076eb7053224258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6794" b="6794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Organic Black Soy Milk(450ml) 有机黑豆浆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RM9.90</a:t>
            </a:r>
          </a:p>
        </p:txBody>
      </p:sp>
      <p:pic>
        <p:nvPicPr>
          <p:cNvPr id="17" name="Picture Placeholder 16" descr="dc4f5fdef793_large.pn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6794" b="6794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原力酿有机洛神酵醋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RM129.90</a:t>
            </a:r>
          </a:p>
        </p:txBody>
      </p:sp>
      <p:pic>
        <p:nvPicPr>
          <p:cNvPr id="20" name="Picture Placeholder 19" descr="designify_large.pn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t="6794" b="6794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Organic Kanten Winter Melon Drink 有机寒天黑糖冬瓜饮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RM5.60</a:t>
            </a:r>
          </a:p>
        </p:txBody>
      </p:sp>
      <p:pic>
        <p:nvPicPr>
          <p:cNvPr id="23" name="Picture Placeholder 22" descr="47AM_large.jpg"/>
          <p:cNvPicPr>
            <a:picLocks noGrp="1" noChangeAspect="1"/>
          </p:cNvPicPr>
          <p:nvPr>
            <p:ph type="pic" idx="31" sz="quarter"/>
          </p:nvPr>
        </p:nvPicPr>
        <p:blipFill>
          <a:blip r:embed="rId9"/>
          <a:srcRect t="16875" b="16875"/>
          <a:stretch>
            <a:fillRect/>
          </a:stretch>
        </p:blipFill>
        <p:spPr/>
      </p:pic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Yes Natural Teh Tarik 悦意拉茶 30g x 12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RM23.90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preview_1_large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17596" b="17596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Preventive Tea (Herbs Pack)     防疫茶（草药包装）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RM9.90</a:t>
            </a:r>
          </a:p>
        </p:txBody>
      </p:sp>
      <p:pic>
        <p:nvPicPr>
          <p:cNvPr id="5" name="Picture Placeholder 4" descr="product_spec1photo_61200014_55r5v_tw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Dark Prune Juice 乌梅汁 (1000cc)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RM19.90</a:t>
            </a:r>
          </a:p>
        </p:txBody>
      </p:sp>
      <p:pic>
        <p:nvPicPr>
          <p:cNvPr id="8" name="Picture Placeholder 7" descr="product_spec1photo_61310003_66m4h_tw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里仁有机黑豆粉 300g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RM27.90</a:t>
            </a:r>
          </a:p>
        </p:txBody>
      </p:sp>
      <p:pic>
        <p:nvPicPr>
          <p:cNvPr id="11" name="Picture Placeholder 10" descr="BurdockHerbalTea_large.pn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18046" b="18046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Burdock Herbal Tea (160g) 牛蒡茶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RM38.20</a:t>
            </a:r>
          </a:p>
        </p:txBody>
      </p:sp>
      <p:pic>
        <p:nvPicPr>
          <p:cNvPr id="14" name="Picture Placeholder 13" descr="f8b76dfe704c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6794" b="6794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Wendan Pomelo Tea (420g) 文旦柚茶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RM42.90</a:t>
            </a:r>
          </a:p>
        </p:txBody>
      </p:sp>
      <p:pic>
        <p:nvPicPr>
          <p:cNvPr id="17" name="Picture Placeholder 16" descr="OrganicPurpleRiceCongee_320ml_large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6794" b="6794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Organic Purple Rice Congee (320ml) 有机紫米八宝粥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RM9.90</a:t>
            </a:r>
          </a:p>
        </p:txBody>
      </p:sp>
      <p:pic>
        <p:nvPicPr>
          <p:cNvPr id="20" name="Picture Placeholder 19" descr="3ae611d529610c3fc3aeadb12ceec7f9_large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t="6794" b="6794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Organic Grain Dessert (320g) 有机绿豆汤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RM8.90</a:t>
            </a:r>
          </a:p>
        </p:txBody>
      </p:sp>
      <p:pic>
        <p:nvPicPr>
          <p:cNvPr id="23" name="Picture Placeholder 22" descr="12_large.png"/>
          <p:cNvPicPr>
            <a:picLocks noGrp="1" noChangeAspect="1"/>
          </p:cNvPicPr>
          <p:nvPr>
            <p:ph type="pic" idx="31" sz="quarter"/>
          </p:nvPr>
        </p:nvPicPr>
        <p:blipFill>
          <a:blip r:embed="rId9"/>
          <a:srcRect t="6794" b="6794"/>
          <a:stretch>
            <a:fillRect/>
          </a:stretch>
        </p:blipFill>
        <p:spPr/>
      </p:pic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Black Malz (250ml) 黑麦汁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RM6.90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30_large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6794" b="6794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Detoxification herb pack (Chinese Medicine ) (Only Suitable for COVID-19)（1pack）清肺排毒汤 (药材) （仅适用于 COVID-19）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RM22.90</a:t>
            </a:r>
          </a:p>
        </p:txBody>
      </p:sp>
      <p:pic>
        <p:nvPicPr>
          <p:cNvPr id="5" name="Picture Placeholder 4" descr="41_1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Black sesame powder (250g) 黑芝麻粉（250g）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RM25.90</a:t>
            </a:r>
          </a:p>
        </p:txBody>
      </p:sp>
      <p:pic>
        <p:nvPicPr>
          <p:cNvPr id="8" name="Picture Placeholder 7" descr="YellowDrinkSalePromoInstagramPost_5_large.pn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Calamansi Sparkling Vineger 250ml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FromRM11.90</a:t>
            </a:r>
          </a:p>
        </p:txBody>
      </p:sp>
      <p:pic>
        <p:nvPicPr>
          <p:cNvPr id="11" name="Picture Placeholder 10" descr="product_spec1photo_61120017_mqcf1_tw_large.jp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LeeZen Plum Fruit Jelly 里仁梅精果凍 130g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RM5.90</a:t>
            </a:r>
          </a:p>
        </p:txBody>
      </p:sp>
      <p:pic>
        <p:nvPicPr>
          <p:cNvPr id="14" name="Picture Placeholder 13" descr="product_spec1photo_61630035_m3t75_tw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6794" b="6794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Organic Tremella 光茵樂活有機鮮銀耳 280g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RM19.90</a:t>
            </a:r>
          </a:p>
        </p:txBody>
      </p:sp>
      <p:pic>
        <p:nvPicPr>
          <p:cNvPr id="17" name="Picture Placeholder 16" descr="a66f7b7f51bc_large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6794" b="6794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乌梅汁 Dark Prune Juice (360cc)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RM8.90</a:t>
            </a:r>
          </a:p>
        </p:txBody>
      </p:sp>
      <p:pic>
        <p:nvPicPr>
          <p:cNvPr id="20" name="Picture Placeholder 19" descr="product_spec1photo_60910011_2a3is_tw_large.jp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t="6794" b="6794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Mulberry Preserved 桑椹果粒茶 400g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RM39.90</a:t>
            </a:r>
          </a:p>
        </p:txBody>
      </p:sp>
      <p:pic>
        <p:nvPicPr>
          <p:cNvPr id="23" name="Picture Placeholder 22" descr="8dbb3428447f_large.jpg"/>
          <p:cNvPicPr>
            <a:picLocks noGrp="1" noChangeAspect="1"/>
          </p:cNvPicPr>
          <p:nvPr>
            <p:ph type="pic" idx="31" sz="quarter"/>
          </p:nvPr>
        </p:nvPicPr>
        <p:blipFill>
          <a:blip r:embed="rId9"/>
          <a:srcRect t="17596" b="17596"/>
          <a:stretch>
            <a:fillRect/>
          </a:stretch>
        </p:blipFill>
        <p:spPr/>
      </p:pic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>
            <a:r>
              <a:t>Pure certified Soy Milk Powder</a:t>
            </a:r>
          </a:p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>
            <a:r>
              <a:t>RM19.90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25bcbd5be2ba9d1b1d771194172a2a14_large.jp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27677" b="27677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Coffee Tree Patience Australia Coffee (Cappuccino, Cafe Latte, Hot Chocolate, Milk Tea)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FromRM25.90</a:t>
            </a:r>
          </a:p>
        </p:txBody>
      </p:sp>
      <p:pic>
        <p:nvPicPr>
          <p:cNvPr id="5" name="Picture Placeholder 4" descr="32PM_1_large.jp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6794" b="67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Decoction for clearing lung &amp; detoxification (Liquid Pack ) 清肺排毒汤 (中药液) 125ml - Contact us in Whatapps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RM90.00</a:t>
            </a:r>
          </a:p>
        </p:txBody>
      </p:sp>
      <p:pic>
        <p:nvPicPr>
          <p:cNvPr id="8" name="Picture Placeholder 7" descr="product_spec1photo_61120026_89w6u_tw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LZ PLUM SUGAR JELLO 里仁梅子果凍 130g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RM5.90</a:t>
            </a:r>
          </a:p>
        </p:txBody>
      </p:sp>
      <p:sp>
        <p:nvSpPr>
          <p:cNvPr id="11" name="Picture Placeholder 10"/>
          <p:cNvSpPr>
            <a:spLocks noGrp="1"/>
          </p:cNvSpPr>
          <p:nvPr>
            <p:ph type="pic" idx="19" sz="quarter"/>
          </p:nvPr>
        </p:nvSpPr>
        <p:spPr/>
      </p:sp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/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/>
        </p:txBody>
      </p:sp>
      <p:sp>
        <p:nvSpPr>
          <p:cNvPr id="14" name="Picture Placeholder 13"/>
          <p:cNvSpPr>
            <a:spLocks noGrp="1"/>
          </p:cNvSpPr>
          <p:nvPr>
            <p:ph type="pic" idx="22" sz="quarter"/>
          </p:nvPr>
        </p:nvSpPr>
        <p:spPr/>
      </p:sp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/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/>
        </p:txBody>
      </p:sp>
      <p:sp>
        <p:nvSpPr>
          <p:cNvPr id="17" name="Picture Placeholder 16"/>
          <p:cNvSpPr>
            <a:spLocks noGrp="1"/>
          </p:cNvSpPr>
          <p:nvPr>
            <p:ph type="pic" idx="25" sz="quarter"/>
          </p:nvPr>
        </p:nvSpPr>
        <p:spPr/>
      </p:sp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/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/>
        </p:txBody>
      </p:sp>
      <p:sp>
        <p:nvSpPr>
          <p:cNvPr id="20" name="Picture Placeholder 19"/>
          <p:cNvSpPr>
            <a:spLocks noGrp="1"/>
          </p:cNvSpPr>
          <p:nvPr>
            <p:ph type="pic" idx="28" sz="quarter"/>
          </p:nvPr>
        </p:nvSpPr>
        <p:spPr/>
      </p:sp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/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/>
        </p:txBody>
      </p:sp>
      <p:sp>
        <p:nvSpPr>
          <p:cNvPr id="23" name="Picture Placeholder 22"/>
          <p:cNvSpPr>
            <a:spLocks noGrp="1"/>
          </p:cNvSpPr>
          <p:nvPr>
            <p:ph type="pic" idx="31" sz="quarter"/>
          </p:nvPr>
        </p:nvSpPr>
        <p:spPr/>
      </p:sp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/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t>Dried Herbs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pic>
        <p:nvPicPr>
          <p:cNvPr id="2" name="Picture Placeholder 1" descr="preview_1_large.png"/>
          <p:cNvPicPr>
            <a:picLocks noGrp="1" noChangeAspect="1"/>
          </p:cNvPicPr>
          <p:nvPr>
            <p:ph type="pic" idx="10" sz="quarter"/>
          </p:nvPr>
        </p:nvPicPr>
        <p:blipFill>
          <a:blip r:embed="rId2"/>
          <a:srcRect t="17596" b="17596"/>
          <a:stretch>
            <a:fillRect/>
          </a:stretch>
        </p:blipFill>
        <p:spPr/>
      </p:pic>
      <p:sp>
        <p:nvSpPr>
          <p:cNvPr id="3" name="Text Placeholder 2"/>
          <p:cNvSpPr>
            <a:spLocks noGrp="1"/>
          </p:cNvSpPr>
          <p:nvPr>
            <p:ph type="body" idx="11" sz="quarter"/>
          </p:nvPr>
        </p:nvSpPr>
        <p:spPr/>
        <p:txBody>
          <a:bodyPr/>
          <a:lstStyle/>
          <a:p>
            <a:r>
              <a:t>Preventive Tea (Herbs Pack)     防疫茶（草药包装）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2" sz="quarter"/>
          </p:nvPr>
        </p:nvSpPr>
        <p:spPr/>
        <p:txBody>
          <a:bodyPr/>
          <a:lstStyle/>
          <a:p>
            <a:r>
              <a:t>RM9.90</a:t>
            </a:r>
          </a:p>
        </p:txBody>
      </p:sp>
      <p:pic>
        <p:nvPicPr>
          <p:cNvPr id="5" name="Picture Placeholder 4" descr="7d4ef614c693_large.png"/>
          <p:cNvPicPr>
            <a:picLocks noGrp="1" noChangeAspect="1"/>
          </p:cNvPicPr>
          <p:nvPr>
            <p:ph type="pic" idx="13" sz="quarter"/>
          </p:nvPr>
        </p:nvPicPr>
        <p:blipFill>
          <a:blip r:embed="rId3"/>
          <a:srcRect t="7694" b="7694"/>
          <a:stretch>
            <a:fillRect/>
          </a:stretch>
        </p:blipFill>
        <p:spPr/>
      </p:pic>
      <p:sp>
        <p:nvSpPr>
          <p:cNvPr id="6" name="Text Placeholder 5"/>
          <p:cNvSpPr>
            <a:spLocks noGrp="1"/>
          </p:cNvSpPr>
          <p:nvPr>
            <p:ph type="body" idx="14" sz="quarter"/>
          </p:nvPr>
        </p:nvSpPr>
        <p:spPr/>
        <p:txBody>
          <a:bodyPr/>
          <a:lstStyle/>
          <a:p>
            <a:r>
              <a:t>Organic Dried Goji Berry 里仁有机枸杞子 (150g)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idx="15" sz="quarter"/>
          </p:nvPr>
        </p:nvSpPr>
        <p:spPr/>
        <p:txBody>
          <a:bodyPr/>
          <a:lstStyle/>
          <a:p>
            <a:r>
              <a:t>RM56.90</a:t>
            </a:r>
          </a:p>
        </p:txBody>
      </p:sp>
      <p:pic>
        <p:nvPicPr>
          <p:cNvPr id="8" name="Picture Placeholder 7" descr="30_large.jpg"/>
          <p:cNvPicPr>
            <a:picLocks noGrp="1" noChangeAspect="1"/>
          </p:cNvPicPr>
          <p:nvPr>
            <p:ph type="pic" idx="16" sz="quarter"/>
          </p:nvPr>
        </p:nvPicPr>
        <p:blipFill>
          <a:blip r:embed="rId4"/>
          <a:srcRect t="6794" b="6794"/>
          <a:stretch>
            <a:fillRect/>
          </a:stretch>
        </p:blipFill>
        <p:spPr/>
      </p:pic>
      <p:sp>
        <p:nvSpPr>
          <p:cNvPr id="9" name="Text Placeholder 8"/>
          <p:cNvSpPr>
            <a:spLocks noGrp="1"/>
          </p:cNvSpPr>
          <p:nvPr>
            <p:ph type="body" idx="17" sz="quarter"/>
          </p:nvPr>
        </p:nvSpPr>
        <p:spPr/>
        <p:txBody>
          <a:bodyPr/>
          <a:lstStyle/>
          <a:p>
            <a:r>
              <a:t>Detoxification herb pack (Chinese Medicine ) (Only Suitable for COVID-19)（1pack）清肺排毒汤 (药材) （仅适用于 COVID-19）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idx="18" sz="quarter"/>
          </p:nvPr>
        </p:nvSpPr>
        <p:spPr/>
        <p:txBody>
          <a:bodyPr/>
          <a:lstStyle/>
          <a:p>
            <a:r>
              <a:t>RM22.90</a:t>
            </a:r>
          </a:p>
        </p:txBody>
      </p:sp>
      <p:pic>
        <p:nvPicPr>
          <p:cNvPr id="11" name="Picture Placeholder 10" descr="32PM_large.jpg"/>
          <p:cNvPicPr>
            <a:picLocks noGrp="1" noChangeAspect="1"/>
          </p:cNvPicPr>
          <p:nvPr>
            <p:ph type="pic" idx="19" sz="quarter"/>
          </p:nvPr>
        </p:nvPicPr>
        <p:blipFill>
          <a:blip r:embed="rId5"/>
          <a:srcRect t="6794" b="6794"/>
          <a:stretch>
            <a:fillRect/>
          </a:stretch>
        </p:blipFill>
        <p:spPr/>
      </p:pic>
      <p:sp>
        <p:nvSpPr>
          <p:cNvPr id="12" name="Text Placeholder 11"/>
          <p:cNvSpPr>
            <a:spLocks noGrp="1"/>
          </p:cNvSpPr>
          <p:nvPr>
            <p:ph type="body" idx="20" sz="quarter"/>
          </p:nvPr>
        </p:nvSpPr>
        <p:spPr/>
        <p:txBody>
          <a:bodyPr/>
          <a:lstStyle/>
          <a:p>
            <a:r>
              <a:t>Preventive Tea (Liquid Pack)     防疫茶 (中药液）100ml/pack - Contact us in Whatapps for more info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21" sz="quarter"/>
          </p:nvPr>
        </p:nvSpPr>
        <p:spPr/>
        <p:txBody>
          <a:bodyPr/>
          <a:lstStyle/>
          <a:p>
            <a:r>
              <a:t>RM35.00</a:t>
            </a:r>
          </a:p>
        </p:txBody>
      </p:sp>
      <p:pic>
        <p:nvPicPr>
          <p:cNvPr id="14" name="Picture Placeholder 13" descr="0c5b8eac3fb0379bb881bce5b2fe80d2_large.jpg"/>
          <p:cNvPicPr>
            <a:picLocks noGrp="1" noChangeAspect="1"/>
          </p:cNvPicPr>
          <p:nvPr>
            <p:ph type="pic" idx="22" sz="quarter"/>
          </p:nvPr>
        </p:nvPicPr>
        <p:blipFill>
          <a:blip r:embed="rId6"/>
          <a:srcRect t="6794" b="6794"/>
          <a:stretch>
            <a:fillRect/>
          </a:stretch>
        </p:blipFill>
        <p:spPr/>
      </p:pic>
      <p:sp>
        <p:nvSpPr>
          <p:cNvPr id="15" name="Text Placeholder 14"/>
          <p:cNvSpPr>
            <a:spLocks noGrp="1"/>
          </p:cNvSpPr>
          <p:nvPr>
            <p:ph type="body" idx="23" sz="quarter"/>
          </p:nvPr>
        </p:nvSpPr>
        <p:spPr/>
        <p:txBody>
          <a:bodyPr/>
          <a:lstStyle/>
          <a:p>
            <a:r>
              <a:t>Drieds Burdock Slices (100g) 牛蒡原片</a:t>
            </a:r>
          </a:p>
        </p:txBody>
      </p:sp>
      <p:sp>
        <p:nvSpPr>
          <p:cNvPr id="16" name="Text Placeholder 15"/>
          <p:cNvSpPr>
            <a:spLocks noGrp="1"/>
          </p:cNvSpPr>
          <p:nvPr>
            <p:ph type="body" idx="24" sz="quarter"/>
          </p:nvPr>
        </p:nvSpPr>
        <p:spPr/>
        <p:txBody>
          <a:bodyPr/>
          <a:lstStyle/>
          <a:p>
            <a:r>
              <a:t>RM33.90</a:t>
            </a:r>
          </a:p>
        </p:txBody>
      </p:sp>
      <p:pic>
        <p:nvPicPr>
          <p:cNvPr id="17" name="Picture Placeholder 16" descr="9ba077030bb06f2dd4e72cd89eed1314_large.jpg"/>
          <p:cNvPicPr>
            <a:picLocks noGrp="1" noChangeAspect="1"/>
          </p:cNvPicPr>
          <p:nvPr>
            <p:ph type="pic" idx="25" sz="quarter"/>
          </p:nvPr>
        </p:nvPicPr>
        <p:blipFill>
          <a:blip r:embed="rId7"/>
          <a:srcRect t="6794" b="6794"/>
          <a:stretch>
            <a:fillRect/>
          </a:stretch>
        </p:blipFill>
        <p:spPr/>
      </p:pic>
      <p:sp>
        <p:nvSpPr>
          <p:cNvPr id="18" name="Text Placeholder 17"/>
          <p:cNvSpPr>
            <a:spLocks noGrp="1"/>
          </p:cNvSpPr>
          <p:nvPr>
            <p:ph type="body" idx="26" sz="quarter"/>
          </p:nvPr>
        </p:nvSpPr>
        <p:spPr/>
        <p:txBody>
          <a:bodyPr/>
          <a:lstStyle/>
          <a:p>
            <a:r>
              <a:t>Organic Dried Luo Han 有机罗汉果</a:t>
            </a:r>
          </a:p>
        </p:txBody>
      </p:sp>
      <p:sp>
        <p:nvSpPr>
          <p:cNvPr id="19" name="Text Placeholder 18"/>
          <p:cNvSpPr>
            <a:spLocks noGrp="1"/>
          </p:cNvSpPr>
          <p:nvPr>
            <p:ph type="body" idx="27" sz="quarter"/>
          </p:nvPr>
        </p:nvSpPr>
        <p:spPr/>
        <p:txBody>
          <a:bodyPr/>
          <a:lstStyle/>
          <a:p>
            <a:r>
              <a:t>RM5.90</a:t>
            </a:r>
          </a:p>
        </p:txBody>
      </p:sp>
      <p:pic>
        <p:nvPicPr>
          <p:cNvPr id="20" name="Picture Placeholder 19" descr="a04784e9c3a6_large.png"/>
          <p:cNvPicPr>
            <a:picLocks noGrp="1" noChangeAspect="1"/>
          </p:cNvPicPr>
          <p:nvPr>
            <p:ph type="pic" idx="28" sz="quarter"/>
          </p:nvPr>
        </p:nvPicPr>
        <p:blipFill>
          <a:blip r:embed="rId8"/>
          <a:srcRect t="4320" b="4320"/>
          <a:stretch>
            <a:fillRect/>
          </a:stretch>
        </p:blipFill>
        <p:spPr/>
      </p:pic>
      <p:sp>
        <p:nvSpPr>
          <p:cNvPr id="21" name="Text Placeholder 20"/>
          <p:cNvSpPr>
            <a:spLocks noGrp="1"/>
          </p:cNvSpPr>
          <p:nvPr>
            <p:ph type="body" idx="29" sz="quarter"/>
          </p:nvPr>
        </p:nvSpPr>
        <p:spPr/>
        <p:txBody>
          <a:bodyPr/>
          <a:lstStyle/>
          <a:p>
            <a:r>
              <a:t>Organic Dried Large Jujubes 有機大紅棗-盒裝 （300g)</a:t>
            </a:r>
          </a:p>
        </p:txBody>
      </p:sp>
      <p:sp>
        <p:nvSpPr>
          <p:cNvPr id="22" name="Text Placeholder 21"/>
          <p:cNvSpPr>
            <a:spLocks noGrp="1"/>
          </p:cNvSpPr>
          <p:nvPr>
            <p:ph type="body" idx="30" sz="quarter"/>
          </p:nvPr>
        </p:nvSpPr>
        <p:spPr/>
        <p:txBody>
          <a:bodyPr/>
          <a:lstStyle/>
          <a:p>
            <a:r>
              <a:t>RM48.90</a:t>
            </a:r>
          </a:p>
        </p:txBody>
      </p:sp>
      <p:sp>
        <p:nvSpPr>
          <p:cNvPr id="23" name="Picture Placeholder 22"/>
          <p:cNvSpPr>
            <a:spLocks noGrp="1"/>
          </p:cNvSpPr>
          <p:nvPr>
            <p:ph type="pic" idx="31" sz="quarter"/>
          </p:nvPr>
        </p:nvSpPr>
        <p:spPr/>
      </p:sp>
      <p:sp>
        <p:nvSpPr>
          <p:cNvPr id="24" name="Text Placeholder 23"/>
          <p:cNvSpPr>
            <a:spLocks noGrp="1"/>
          </p:cNvSpPr>
          <p:nvPr>
            <p:ph type="body" idx="32" sz="quarter"/>
          </p:nvPr>
        </p:nvSpPr>
        <p:spPr/>
        <p:txBody>
          <a:bodyPr/>
          <a:lstStyle/>
          <a:p/>
        </p:txBody>
      </p:sp>
      <p:sp>
        <p:nvSpPr>
          <p:cNvPr id="25" name="Text Placeholder 24"/>
          <p:cNvSpPr>
            <a:spLocks noGrp="1"/>
          </p:cNvSpPr>
          <p:nvPr>
            <p:ph type="body" idx="33" sz="quarter"/>
          </p:nvPr>
        </p:nvSpPr>
        <p:spPr/>
        <p:txBody>
          <a:bodyPr/>
          <a:lstStyle/>
          <a:p/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0</Words>
  <Application>Microsoft Office PowerPoint</Application>
  <PresentationFormat>Widescreen</PresentationFormat>
  <Paragraphs>0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Leonard Loh</dc:creator>
  <cp:lastModifiedBy>Leonard Loh</cp:lastModifiedBy>
  <cp:revision>6</cp:revision>
  <dcterms:created xsi:type="dcterms:W3CDTF">2022-09-17T10:17:16Z</dcterms:created>
  <dcterms:modified xsi:type="dcterms:W3CDTF">2022-09-17T11:11:45Z</dcterms:modified>
</cp:coreProperties>
</file>